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74" r:id="rId5"/>
    <p:sldId id="272" r:id="rId6"/>
    <p:sldId id="259" r:id="rId7"/>
    <p:sldId id="261" r:id="rId8"/>
    <p:sldId id="267" r:id="rId9"/>
    <p:sldId id="266" r:id="rId10"/>
    <p:sldId id="273" r:id="rId11"/>
    <p:sldId id="269" r:id="rId12"/>
    <p:sldId id="270" r:id="rId13"/>
    <p:sldId id="268" r:id="rId14"/>
    <p:sldId id="260" r:id="rId15"/>
    <p:sldId id="271" r:id="rId16"/>
    <p:sldId id="264" r:id="rId17"/>
  </p:sldIdLst>
  <p:sldSz cx="9144000" cy="5143500" type="screen16x9"/>
  <p:notesSz cx="6858000" cy="9144000"/>
  <p:embeddedFontLs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Raleway" panose="020B0503030101060003" pitchFamily="34" charset="0"/>
      <p:regular r:id="rId23"/>
      <p:bold r:id="rId24"/>
      <p:italic r:id="rId25"/>
      <p:boldItalic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203" d="100"/>
          <a:sy n="203" d="100"/>
        </p:scale>
        <p:origin x="51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1A6DEE-108B-4108-A527-B60805E14EEE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7B857076-416B-4C13-9E97-9489008503C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Data Platform</a:t>
          </a:r>
        </a:p>
      </dgm:t>
    </dgm:pt>
    <dgm:pt modelId="{E948D044-1E90-49C8-B305-87394658B4B3}" type="par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5C96550-12B6-4536-9FCE-D7E6281D3803}" type="sib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554A3C3-3ABE-4044-B796-312E498E4D58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ITCS/DSBA 6160 – Database Systems</a:t>
          </a:r>
        </a:p>
      </dgm:t>
    </dgm:pt>
    <dgm:pt modelId="{C7FACAB6-59CA-4868-B920-35B957716FE4}" type="par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6DCFC079-2BE0-44ED-BA49-808996949305}" type="sib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CDBBCAC-78E5-4FE3-ADEF-9109FC0AB249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Parallel Computing</a:t>
          </a:r>
        </a:p>
      </dgm:t>
    </dgm:pt>
    <dgm:pt modelId="{D47DA050-C0CD-4C47-8FBE-F6959A920467}" type="par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AE11750-3AF2-4527-BE1E-58800058A796}" type="sib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4F7B1E7F-2C43-46ED-B741-0144FBED80D5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5145 – Parallel Computing</a:t>
          </a:r>
        </a:p>
      </dgm:t>
    </dgm:pt>
    <dgm:pt modelId="{90B8F761-2B4C-4589-9844-C6DD03940362}" type="par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6C06E5F-1694-442D-B77E-A5D69DB1D255}" type="sib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17E2CA68-DC6C-4074-8F2E-429D38DB028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Deep Learning</a:t>
          </a:r>
        </a:p>
      </dgm:t>
    </dgm:pt>
    <dgm:pt modelId="{96E71EEC-59BD-42AF-AE36-EEB3C5B4AFA5}" type="par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A51156B8-F27D-461C-8114-C623F56C1F6B}" type="sib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6435C45-0447-4752-AAC2-A0A7D3C52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5111 – Intro to Natural Language Processing</a:t>
          </a:r>
        </a:p>
      </dgm:t>
    </dgm:pt>
    <dgm:pt modelId="{1D5227A2-A5EE-47D9-B271-E699B228A6D3}" type="par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0C8E0206-343B-457E-91E2-5887884628F3}" type="sib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E5B22723-067B-4B73-A74F-72D4722D072B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Machine Learning</a:t>
          </a:r>
        </a:p>
      </dgm:t>
    </dgm:pt>
    <dgm:pt modelId="{FEC0CD5C-E904-4EA4-BE68-0D477AF953D5}" type="par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2E6524F5-E197-420F-804F-018B7A1CFA09}" type="sib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75CD6FF-6428-4694-B5E3-C34FEFE84986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6156 – Machine Learning</a:t>
          </a:r>
        </a:p>
      </dgm:t>
    </dgm:pt>
    <dgm:pt modelId="{C3DE7DDD-DC9F-47F1-851A-2E7793F44B79}" type="par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C3848334-9EF8-483B-90D2-A6A0004446CD}" type="sib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78E2497-EDCF-4555-A7B2-C95B7296D52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DSBA 6156 – Applied Machine Learning</a:t>
          </a:r>
        </a:p>
      </dgm:t>
    </dgm:pt>
    <dgm:pt modelId="{9F22FDB1-A786-4CCF-A71E-5F96D95D57EC}" type="par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CDE5FF8-8765-41BB-BCA5-69C9B5EF23D6}" type="sib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B68DC55A-9B9A-43F1-A100-08CCB4451E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6162 – Knowledge Discovery in Databases</a:t>
          </a:r>
        </a:p>
      </dgm:t>
    </dgm:pt>
    <dgm:pt modelId="{C2D478A1-5112-4236-BB69-F31DF5DF3B31}" type="parTrans" cxnId="{E8E22F4C-7188-4367-881C-4FD99F149731}">
      <dgm:prSet/>
      <dgm:spPr/>
      <dgm:t>
        <a:bodyPr/>
        <a:lstStyle/>
        <a:p>
          <a:endParaRPr lang="en-US"/>
        </a:p>
      </dgm:t>
    </dgm:pt>
    <dgm:pt modelId="{BAD459D1-E53D-402D-BB18-8DA585950C5F}" type="sibTrans" cxnId="{E8E22F4C-7188-4367-881C-4FD99F149731}">
      <dgm:prSet/>
      <dgm:spPr/>
      <dgm:t>
        <a:bodyPr/>
        <a:lstStyle/>
        <a:p>
          <a:endParaRPr lang="en-US"/>
        </a:p>
      </dgm:t>
    </dgm:pt>
    <dgm:pt modelId="{F8D46D58-DA2F-41D9-8C50-D774DA82B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6163 – Data Warehousing</a:t>
          </a:r>
        </a:p>
      </dgm:t>
    </dgm:pt>
    <dgm:pt modelId="{4F348880-BF92-4AA0-90AC-D7D0207DA441}" type="parTrans" cxnId="{CCF369C3-B288-4B6D-B6AE-B247D28BBD1F}">
      <dgm:prSet/>
      <dgm:spPr/>
      <dgm:t>
        <a:bodyPr/>
        <a:lstStyle/>
        <a:p>
          <a:endParaRPr lang="en-US"/>
        </a:p>
      </dgm:t>
    </dgm:pt>
    <dgm:pt modelId="{8F0BDFA8-502E-461D-8BB4-C61F37DDAC88}" type="sibTrans" cxnId="{CCF369C3-B288-4B6D-B6AE-B247D28BBD1F}">
      <dgm:prSet/>
      <dgm:spPr/>
      <dgm:t>
        <a:bodyPr/>
        <a:lstStyle/>
        <a:p>
          <a:endParaRPr lang="en-US"/>
        </a:p>
      </dgm:t>
    </dgm:pt>
    <dgm:pt modelId="{14DA6F6A-A777-4451-86CC-38BA09324857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6210 – Machine Learning for Bioinformatics</a:t>
          </a:r>
        </a:p>
      </dgm:t>
    </dgm:pt>
    <dgm:pt modelId="{CAB3B759-4E6A-49BD-8CFB-24DFC962E265}" type="parTrans" cxnId="{0CD89D63-FF55-4F6E-A3D1-3E8A8E4CCB73}">
      <dgm:prSet/>
      <dgm:spPr/>
      <dgm:t>
        <a:bodyPr/>
        <a:lstStyle/>
        <a:p>
          <a:endParaRPr lang="en-US"/>
        </a:p>
      </dgm:t>
    </dgm:pt>
    <dgm:pt modelId="{E6CB5670-D73C-44C4-AD1E-6B95FA87B19F}" type="sibTrans" cxnId="{0CD89D63-FF55-4F6E-A3D1-3E8A8E4CCB73}">
      <dgm:prSet/>
      <dgm:spPr/>
      <dgm:t>
        <a:bodyPr/>
        <a:lstStyle/>
        <a:p>
          <a:endParaRPr lang="en-US"/>
        </a:p>
      </dgm:t>
    </dgm:pt>
    <dgm:pt modelId="{5338E906-9616-40DB-93E5-3DEB5A48F3B4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5152 – Intro to Computer Vision</a:t>
          </a:r>
        </a:p>
      </dgm:t>
    </dgm:pt>
    <dgm:pt modelId="{4C780496-4E3C-4C34-9835-ADB675786458}" type="parTrans" cxnId="{800F0ACA-48E6-4247-9520-CB845EA4753A}">
      <dgm:prSet/>
      <dgm:spPr/>
      <dgm:t>
        <a:bodyPr/>
        <a:lstStyle/>
        <a:p>
          <a:endParaRPr lang="en-US"/>
        </a:p>
      </dgm:t>
    </dgm:pt>
    <dgm:pt modelId="{E5BD252F-37F1-41CF-B6EE-9CDE02B414BE}" type="sibTrans" cxnId="{800F0ACA-48E6-4247-9520-CB845EA4753A}">
      <dgm:prSet/>
      <dgm:spPr/>
      <dgm:t>
        <a:bodyPr/>
        <a:lstStyle/>
        <a:p>
          <a:endParaRPr lang="en-US"/>
        </a:p>
      </dgm:t>
    </dgm:pt>
    <dgm:pt modelId="{FBE1C36A-3F19-49D0-9B85-86266D063232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6216 – Intro to Cognitive Science</a:t>
          </a:r>
        </a:p>
      </dgm:t>
    </dgm:pt>
    <dgm:pt modelId="{5E3F4E40-31E8-4DE5-B864-B0BA3FFB4BA1}" type="parTrans" cxnId="{E3EAE2CA-F990-46CA-9CA9-003B213311F0}">
      <dgm:prSet/>
      <dgm:spPr/>
      <dgm:t>
        <a:bodyPr/>
        <a:lstStyle/>
        <a:p>
          <a:endParaRPr lang="en-US"/>
        </a:p>
      </dgm:t>
    </dgm:pt>
    <dgm:pt modelId="{2E0E3F61-B66A-4554-9B20-7187D38BFE76}" type="sibTrans" cxnId="{E3EAE2CA-F990-46CA-9CA9-003B213311F0}">
      <dgm:prSet/>
      <dgm:spPr/>
      <dgm:t>
        <a:bodyPr/>
        <a:lstStyle/>
        <a:p>
          <a:endParaRPr lang="en-US"/>
        </a:p>
      </dgm:t>
    </dgm:pt>
    <dgm:pt modelId="{8C67E59A-1270-44EB-9915-59C6BAB6A3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6211 – Design &amp; Implementation of Databases</a:t>
          </a:r>
        </a:p>
      </dgm:t>
    </dgm:pt>
    <dgm:pt modelId="{75C5AA73-C3C4-45D8-B31D-4568335FADBF}" type="parTrans" cxnId="{F69798D5-A57D-4675-A7D2-CF1B65DF3AE2}">
      <dgm:prSet/>
      <dgm:spPr/>
      <dgm:t>
        <a:bodyPr/>
        <a:lstStyle/>
        <a:p>
          <a:endParaRPr lang="en-US"/>
        </a:p>
      </dgm:t>
    </dgm:pt>
    <dgm:pt modelId="{322F64F3-2276-490B-9AB9-03AD5DDFE20B}" type="sibTrans" cxnId="{F69798D5-A57D-4675-A7D2-CF1B65DF3AE2}">
      <dgm:prSet/>
      <dgm:spPr/>
      <dgm:t>
        <a:bodyPr/>
        <a:lstStyle/>
        <a:p>
          <a:endParaRPr lang="en-US"/>
        </a:p>
      </dgm:t>
    </dgm:pt>
    <dgm:pt modelId="{FFC86FAF-649D-465B-A0BA-7F28B896BD8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…Plus a bunch of business analytics classes</a:t>
          </a:r>
        </a:p>
      </dgm:t>
    </dgm:pt>
    <dgm:pt modelId="{260E4C39-5CF4-443D-ACDD-ED81AC4ADFBA}" type="parTrans" cxnId="{763B3059-901C-4AD5-850E-A53D46673DBE}">
      <dgm:prSet/>
      <dgm:spPr/>
      <dgm:t>
        <a:bodyPr/>
        <a:lstStyle/>
        <a:p>
          <a:endParaRPr lang="en-US"/>
        </a:p>
      </dgm:t>
    </dgm:pt>
    <dgm:pt modelId="{B77ADE75-9C89-40C0-9BED-2640AB79A323}" type="sibTrans" cxnId="{763B3059-901C-4AD5-850E-A53D46673DBE}">
      <dgm:prSet/>
      <dgm:spPr/>
      <dgm:t>
        <a:bodyPr/>
        <a:lstStyle/>
        <a:p>
          <a:endParaRPr lang="en-US"/>
        </a:p>
      </dgm:t>
    </dgm:pt>
    <dgm:pt modelId="{CDED6154-7D8A-4744-BBA4-E846C387BF8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6150 – Intelligent Systems</a:t>
          </a:r>
        </a:p>
      </dgm:t>
    </dgm:pt>
    <dgm:pt modelId="{12A16B18-2FB3-4EA6-8677-A9AD831B7FCD}" type="parTrans" cxnId="{1C76AFC9-CD7C-45CD-9A5A-DB03EBB9EC2C}">
      <dgm:prSet/>
      <dgm:spPr/>
      <dgm:t>
        <a:bodyPr/>
        <a:lstStyle/>
        <a:p>
          <a:endParaRPr lang="en-US"/>
        </a:p>
      </dgm:t>
    </dgm:pt>
    <dgm:pt modelId="{F5F03259-FD11-4862-B25A-6FD9F3E3411B}" type="sibTrans" cxnId="{1C76AFC9-CD7C-45CD-9A5A-DB03EBB9EC2C}">
      <dgm:prSet/>
      <dgm:spPr/>
      <dgm:t>
        <a:bodyPr/>
        <a:lstStyle/>
        <a:p>
          <a:endParaRPr lang="en-US"/>
        </a:p>
      </dgm:t>
    </dgm:pt>
    <dgm:pt modelId="{11911891-B0D2-42B5-8615-3A3139496B01}" type="pres">
      <dgm:prSet presAssocID="{8D1A6DEE-108B-4108-A527-B60805E14EE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F9ABCA6-50D2-4ACD-BBD0-42097811637D}" type="pres">
      <dgm:prSet presAssocID="{7B857076-416B-4C13-9E97-9489008503CF}" presName="root" presStyleCnt="0"/>
      <dgm:spPr/>
    </dgm:pt>
    <dgm:pt modelId="{33D308FF-3304-4602-AEAB-B067FACD5779}" type="pres">
      <dgm:prSet presAssocID="{7B857076-416B-4C13-9E97-9489008503CF}" presName="rootComposite" presStyleCnt="0"/>
      <dgm:spPr/>
    </dgm:pt>
    <dgm:pt modelId="{D7A5B526-2CD2-4181-BDF7-B61982A38034}" type="pres">
      <dgm:prSet presAssocID="{7B857076-416B-4C13-9E97-9489008503CF}" presName="rootText" presStyleLbl="node1" presStyleIdx="0" presStyleCnt="4"/>
      <dgm:spPr/>
    </dgm:pt>
    <dgm:pt modelId="{C59D875A-5E19-4B9F-BD28-CECC9DB9F633}" type="pres">
      <dgm:prSet presAssocID="{7B857076-416B-4C13-9E97-9489008503CF}" presName="rootConnector" presStyleLbl="node1" presStyleIdx="0" presStyleCnt="4"/>
      <dgm:spPr/>
    </dgm:pt>
    <dgm:pt modelId="{7FAC8C15-A769-45C5-92DC-C49FB3C13E20}" type="pres">
      <dgm:prSet presAssocID="{7B857076-416B-4C13-9E97-9489008503CF}" presName="childShape" presStyleCnt="0"/>
      <dgm:spPr/>
    </dgm:pt>
    <dgm:pt modelId="{DA626CDC-CBBA-455A-8DE2-28F042DE3211}" type="pres">
      <dgm:prSet presAssocID="{C7FACAB6-59CA-4868-B920-35B957716FE4}" presName="Name13" presStyleLbl="parChTrans1D2" presStyleIdx="0" presStyleCnt="13"/>
      <dgm:spPr/>
    </dgm:pt>
    <dgm:pt modelId="{87BABA38-7247-4191-8C95-FCB281A096C0}" type="pres">
      <dgm:prSet presAssocID="{F554A3C3-3ABE-4044-B796-312E498E4D58}" presName="childText" presStyleLbl="bgAcc1" presStyleIdx="0" presStyleCnt="13">
        <dgm:presLayoutVars>
          <dgm:bulletEnabled val="1"/>
        </dgm:presLayoutVars>
      </dgm:prSet>
      <dgm:spPr/>
    </dgm:pt>
    <dgm:pt modelId="{92E83898-5F30-46E0-9BD8-7AFA937903C8}" type="pres">
      <dgm:prSet presAssocID="{C2D478A1-5112-4236-BB69-F31DF5DF3B31}" presName="Name13" presStyleLbl="parChTrans1D2" presStyleIdx="1" presStyleCnt="13"/>
      <dgm:spPr/>
    </dgm:pt>
    <dgm:pt modelId="{80A2E2C6-479D-4BDF-83D6-460DCDEB944B}" type="pres">
      <dgm:prSet presAssocID="{B68DC55A-9B9A-43F1-A100-08CCB4451ED0}" presName="childText" presStyleLbl="bgAcc1" presStyleIdx="1" presStyleCnt="13">
        <dgm:presLayoutVars>
          <dgm:bulletEnabled val="1"/>
        </dgm:presLayoutVars>
      </dgm:prSet>
      <dgm:spPr/>
    </dgm:pt>
    <dgm:pt modelId="{3BAE468B-BD30-485C-A0A1-2CDE1F52E422}" type="pres">
      <dgm:prSet presAssocID="{4F348880-BF92-4AA0-90AC-D7D0207DA441}" presName="Name13" presStyleLbl="parChTrans1D2" presStyleIdx="2" presStyleCnt="13"/>
      <dgm:spPr/>
    </dgm:pt>
    <dgm:pt modelId="{14C1664D-D509-4AD6-B1A2-DAA57D63F625}" type="pres">
      <dgm:prSet presAssocID="{F8D46D58-DA2F-41D9-8C50-D774DA82B92F}" presName="childText" presStyleLbl="bgAcc1" presStyleIdx="2" presStyleCnt="13">
        <dgm:presLayoutVars>
          <dgm:bulletEnabled val="1"/>
        </dgm:presLayoutVars>
      </dgm:prSet>
      <dgm:spPr/>
    </dgm:pt>
    <dgm:pt modelId="{8ADCFF3F-9ED9-4F72-8F40-8C1EF85BBE3F}" type="pres">
      <dgm:prSet presAssocID="{75C5AA73-C3C4-45D8-B31D-4568335FADBF}" presName="Name13" presStyleLbl="parChTrans1D2" presStyleIdx="3" presStyleCnt="13"/>
      <dgm:spPr/>
    </dgm:pt>
    <dgm:pt modelId="{0E54B24C-CEB0-4B3A-8DCD-AE39181B8A47}" type="pres">
      <dgm:prSet presAssocID="{8C67E59A-1270-44EB-9915-59C6BAB6A3D0}" presName="childText" presStyleLbl="bgAcc1" presStyleIdx="3" presStyleCnt="13">
        <dgm:presLayoutVars>
          <dgm:bulletEnabled val="1"/>
        </dgm:presLayoutVars>
      </dgm:prSet>
      <dgm:spPr/>
    </dgm:pt>
    <dgm:pt modelId="{7FBB87BA-32DC-4203-8642-8FADA41C9B2B}" type="pres">
      <dgm:prSet presAssocID="{5CDBBCAC-78E5-4FE3-ADEF-9109FC0AB249}" presName="root" presStyleCnt="0"/>
      <dgm:spPr/>
    </dgm:pt>
    <dgm:pt modelId="{676C41F3-4FDD-4747-A1CC-E7AD7AFE22E9}" type="pres">
      <dgm:prSet presAssocID="{5CDBBCAC-78E5-4FE3-ADEF-9109FC0AB249}" presName="rootComposite" presStyleCnt="0"/>
      <dgm:spPr/>
    </dgm:pt>
    <dgm:pt modelId="{426FCC03-6186-4803-B6CE-722C0470A39F}" type="pres">
      <dgm:prSet presAssocID="{5CDBBCAC-78E5-4FE3-ADEF-9109FC0AB249}" presName="rootText" presStyleLbl="node1" presStyleIdx="1" presStyleCnt="4"/>
      <dgm:spPr/>
    </dgm:pt>
    <dgm:pt modelId="{A13A9568-726E-4E7B-9966-4CE6AF773398}" type="pres">
      <dgm:prSet presAssocID="{5CDBBCAC-78E5-4FE3-ADEF-9109FC0AB249}" presName="rootConnector" presStyleLbl="node1" presStyleIdx="1" presStyleCnt="4"/>
      <dgm:spPr/>
    </dgm:pt>
    <dgm:pt modelId="{2ECFD6CB-90D6-45F9-98CB-B2F89076AAC0}" type="pres">
      <dgm:prSet presAssocID="{5CDBBCAC-78E5-4FE3-ADEF-9109FC0AB249}" presName="childShape" presStyleCnt="0"/>
      <dgm:spPr/>
    </dgm:pt>
    <dgm:pt modelId="{23D44AE3-E4F4-4FA7-B986-814813DFD3D3}" type="pres">
      <dgm:prSet presAssocID="{90B8F761-2B4C-4589-9844-C6DD03940362}" presName="Name13" presStyleLbl="parChTrans1D2" presStyleIdx="4" presStyleCnt="13"/>
      <dgm:spPr/>
    </dgm:pt>
    <dgm:pt modelId="{5149216F-8B09-4C70-A5F8-4E20BC9E9CF6}" type="pres">
      <dgm:prSet presAssocID="{4F7B1E7F-2C43-46ED-B741-0144FBED80D5}" presName="childText" presStyleLbl="bgAcc1" presStyleIdx="4" presStyleCnt="13">
        <dgm:presLayoutVars>
          <dgm:bulletEnabled val="1"/>
        </dgm:presLayoutVars>
      </dgm:prSet>
      <dgm:spPr/>
    </dgm:pt>
    <dgm:pt modelId="{DC46EEFD-D451-4400-AF0E-84622A7DCB6C}" type="pres">
      <dgm:prSet presAssocID="{17E2CA68-DC6C-4074-8F2E-429D38DB0280}" presName="root" presStyleCnt="0"/>
      <dgm:spPr/>
    </dgm:pt>
    <dgm:pt modelId="{292A4A8B-FE26-47EB-A514-DEB59C734AA9}" type="pres">
      <dgm:prSet presAssocID="{17E2CA68-DC6C-4074-8F2E-429D38DB0280}" presName="rootComposite" presStyleCnt="0"/>
      <dgm:spPr/>
    </dgm:pt>
    <dgm:pt modelId="{5A198183-B7F2-47AD-AEEE-C1BABC16F513}" type="pres">
      <dgm:prSet presAssocID="{17E2CA68-DC6C-4074-8F2E-429D38DB0280}" presName="rootText" presStyleLbl="node1" presStyleIdx="2" presStyleCnt="4"/>
      <dgm:spPr/>
    </dgm:pt>
    <dgm:pt modelId="{F9061CD4-FCEC-4102-800A-77A32BDDD1DC}" type="pres">
      <dgm:prSet presAssocID="{17E2CA68-DC6C-4074-8F2E-429D38DB0280}" presName="rootConnector" presStyleLbl="node1" presStyleIdx="2" presStyleCnt="4"/>
      <dgm:spPr/>
    </dgm:pt>
    <dgm:pt modelId="{AD3B8033-3A70-4F04-89C1-C0BF1D3EE5C2}" type="pres">
      <dgm:prSet presAssocID="{17E2CA68-DC6C-4074-8F2E-429D38DB0280}" presName="childShape" presStyleCnt="0"/>
      <dgm:spPr/>
    </dgm:pt>
    <dgm:pt modelId="{7DEB7E3C-0DC3-4DE8-849B-A17B5BCCF8FD}" type="pres">
      <dgm:prSet presAssocID="{12A16B18-2FB3-4EA6-8677-A9AD831B7FCD}" presName="Name13" presStyleLbl="parChTrans1D2" presStyleIdx="5" presStyleCnt="13"/>
      <dgm:spPr/>
    </dgm:pt>
    <dgm:pt modelId="{C4A538F4-1D9E-488E-B4CE-1B02D2875214}" type="pres">
      <dgm:prSet presAssocID="{CDED6154-7D8A-4744-BBA4-E846C387BF81}" presName="childText" presStyleLbl="bgAcc1" presStyleIdx="5" presStyleCnt="13">
        <dgm:presLayoutVars>
          <dgm:bulletEnabled val="1"/>
        </dgm:presLayoutVars>
      </dgm:prSet>
      <dgm:spPr/>
    </dgm:pt>
    <dgm:pt modelId="{78BE7EAD-EB0F-4CE5-82B1-27A5C45D7C48}" type="pres">
      <dgm:prSet presAssocID="{1D5227A2-A5EE-47D9-B271-E699B228A6D3}" presName="Name13" presStyleLbl="parChTrans1D2" presStyleIdx="6" presStyleCnt="13"/>
      <dgm:spPr/>
    </dgm:pt>
    <dgm:pt modelId="{4808435B-5B62-47BB-92E2-B6CA95E5697B}" type="pres">
      <dgm:prSet presAssocID="{56435C45-0447-4752-AAC2-A0A7D3C5292F}" presName="childText" presStyleLbl="bgAcc1" presStyleIdx="6" presStyleCnt="13">
        <dgm:presLayoutVars>
          <dgm:bulletEnabled val="1"/>
        </dgm:presLayoutVars>
      </dgm:prSet>
      <dgm:spPr/>
    </dgm:pt>
    <dgm:pt modelId="{E46BDD3C-B86C-43E9-A33A-D1684B8C9F69}" type="pres">
      <dgm:prSet presAssocID="{4C780496-4E3C-4C34-9835-ADB675786458}" presName="Name13" presStyleLbl="parChTrans1D2" presStyleIdx="7" presStyleCnt="13"/>
      <dgm:spPr/>
    </dgm:pt>
    <dgm:pt modelId="{74D8F188-686B-4B18-9091-137A036DBF6A}" type="pres">
      <dgm:prSet presAssocID="{5338E906-9616-40DB-93E5-3DEB5A48F3B4}" presName="childText" presStyleLbl="bgAcc1" presStyleIdx="7" presStyleCnt="13">
        <dgm:presLayoutVars>
          <dgm:bulletEnabled val="1"/>
        </dgm:presLayoutVars>
      </dgm:prSet>
      <dgm:spPr/>
    </dgm:pt>
    <dgm:pt modelId="{A58398D9-9E37-4E3F-A8BB-FBFBE268A031}" type="pres">
      <dgm:prSet presAssocID="{5E3F4E40-31E8-4DE5-B864-B0BA3FFB4BA1}" presName="Name13" presStyleLbl="parChTrans1D2" presStyleIdx="8" presStyleCnt="13"/>
      <dgm:spPr/>
    </dgm:pt>
    <dgm:pt modelId="{5BB8D388-6A41-488A-B8E5-1DF6A78AA471}" type="pres">
      <dgm:prSet presAssocID="{FBE1C36A-3F19-49D0-9B85-86266D063232}" presName="childText" presStyleLbl="bgAcc1" presStyleIdx="8" presStyleCnt="13">
        <dgm:presLayoutVars>
          <dgm:bulletEnabled val="1"/>
        </dgm:presLayoutVars>
      </dgm:prSet>
      <dgm:spPr/>
    </dgm:pt>
    <dgm:pt modelId="{7B955D1C-0A3F-4BED-BB5B-A85AF3BCE385}" type="pres">
      <dgm:prSet presAssocID="{E5B22723-067B-4B73-A74F-72D4722D072B}" presName="root" presStyleCnt="0"/>
      <dgm:spPr/>
    </dgm:pt>
    <dgm:pt modelId="{1667551B-9129-4359-A8BB-BBC3E10718D1}" type="pres">
      <dgm:prSet presAssocID="{E5B22723-067B-4B73-A74F-72D4722D072B}" presName="rootComposite" presStyleCnt="0"/>
      <dgm:spPr/>
    </dgm:pt>
    <dgm:pt modelId="{C15CC477-D554-4009-86F3-F46AE481E4BB}" type="pres">
      <dgm:prSet presAssocID="{E5B22723-067B-4B73-A74F-72D4722D072B}" presName="rootText" presStyleLbl="node1" presStyleIdx="3" presStyleCnt="4"/>
      <dgm:spPr/>
    </dgm:pt>
    <dgm:pt modelId="{7F24A5A1-9DC8-49BF-9BBB-8A80158507B5}" type="pres">
      <dgm:prSet presAssocID="{E5B22723-067B-4B73-A74F-72D4722D072B}" presName="rootConnector" presStyleLbl="node1" presStyleIdx="3" presStyleCnt="4"/>
      <dgm:spPr/>
    </dgm:pt>
    <dgm:pt modelId="{EEC320A4-4CFD-4078-8E73-DF9AF53FA73B}" type="pres">
      <dgm:prSet presAssocID="{E5B22723-067B-4B73-A74F-72D4722D072B}" presName="childShape" presStyleCnt="0"/>
      <dgm:spPr/>
    </dgm:pt>
    <dgm:pt modelId="{63C60E1E-4957-43F2-87C2-4477F3AE1C5C}" type="pres">
      <dgm:prSet presAssocID="{C3DE7DDD-DC9F-47F1-851A-2E7793F44B79}" presName="Name13" presStyleLbl="parChTrans1D2" presStyleIdx="9" presStyleCnt="13"/>
      <dgm:spPr/>
    </dgm:pt>
    <dgm:pt modelId="{8E717EF0-61A4-4858-99F5-CC817FDAA045}" type="pres">
      <dgm:prSet presAssocID="{975CD6FF-6428-4694-B5E3-C34FEFE84986}" presName="childText" presStyleLbl="bgAcc1" presStyleIdx="9" presStyleCnt="13">
        <dgm:presLayoutVars>
          <dgm:bulletEnabled val="1"/>
        </dgm:presLayoutVars>
      </dgm:prSet>
      <dgm:spPr/>
    </dgm:pt>
    <dgm:pt modelId="{FF2875D5-F829-4C33-B1EB-4B71480AFD55}" type="pres">
      <dgm:prSet presAssocID="{9F22FDB1-A786-4CCF-A71E-5F96D95D57EC}" presName="Name13" presStyleLbl="parChTrans1D2" presStyleIdx="10" presStyleCnt="13"/>
      <dgm:spPr/>
    </dgm:pt>
    <dgm:pt modelId="{48D20F4E-833E-43C9-A0C3-43080C285AB3}" type="pres">
      <dgm:prSet presAssocID="{378E2497-EDCF-4555-A7B2-C95B7296D521}" presName="childText" presStyleLbl="bgAcc1" presStyleIdx="10" presStyleCnt="13">
        <dgm:presLayoutVars>
          <dgm:bulletEnabled val="1"/>
        </dgm:presLayoutVars>
      </dgm:prSet>
      <dgm:spPr/>
    </dgm:pt>
    <dgm:pt modelId="{B23B8B99-9E19-469B-B1A2-B7DA4730C12B}" type="pres">
      <dgm:prSet presAssocID="{CAB3B759-4E6A-49BD-8CFB-24DFC962E265}" presName="Name13" presStyleLbl="parChTrans1D2" presStyleIdx="11" presStyleCnt="13"/>
      <dgm:spPr/>
    </dgm:pt>
    <dgm:pt modelId="{45911489-4BAC-49B3-9BC8-98E9B0DFEBAE}" type="pres">
      <dgm:prSet presAssocID="{14DA6F6A-A777-4451-86CC-38BA09324857}" presName="childText" presStyleLbl="bgAcc1" presStyleIdx="11" presStyleCnt="13">
        <dgm:presLayoutVars>
          <dgm:bulletEnabled val="1"/>
        </dgm:presLayoutVars>
      </dgm:prSet>
      <dgm:spPr/>
    </dgm:pt>
    <dgm:pt modelId="{1B4CA15E-4D01-4AB5-9EA5-60B3BB5F1BEE}" type="pres">
      <dgm:prSet presAssocID="{260E4C39-5CF4-443D-ACDD-ED81AC4ADFBA}" presName="Name13" presStyleLbl="parChTrans1D2" presStyleIdx="12" presStyleCnt="13"/>
      <dgm:spPr/>
    </dgm:pt>
    <dgm:pt modelId="{1230326F-07DB-4C3B-BB06-B20D506C05E0}" type="pres">
      <dgm:prSet presAssocID="{FFC86FAF-649D-465B-A0BA-7F28B896BD8F}" presName="childText" presStyleLbl="bgAcc1" presStyleIdx="12" presStyleCnt="13">
        <dgm:presLayoutVars>
          <dgm:bulletEnabled val="1"/>
        </dgm:presLayoutVars>
      </dgm:prSet>
      <dgm:spPr/>
    </dgm:pt>
  </dgm:ptLst>
  <dgm:cxnLst>
    <dgm:cxn modelId="{845FE706-5BBF-4325-8519-7408AF555B33}" type="presOf" srcId="{F8D46D58-DA2F-41D9-8C50-D774DA82B92F}" destId="{14C1664D-D509-4AD6-B1A2-DAA57D63F625}" srcOrd="0" destOrd="0" presId="urn:microsoft.com/office/officeart/2005/8/layout/hierarchy3"/>
    <dgm:cxn modelId="{4EA62107-6E90-46F3-AD77-4FBFEA70EF61}" type="presOf" srcId="{17E2CA68-DC6C-4074-8F2E-429D38DB0280}" destId="{5A198183-B7F2-47AD-AEEE-C1BABC16F513}" srcOrd="0" destOrd="0" presId="urn:microsoft.com/office/officeart/2005/8/layout/hierarchy3"/>
    <dgm:cxn modelId="{4CDD7107-6A68-42F6-A98C-4E832B8A3F41}" srcId="{8D1A6DEE-108B-4108-A527-B60805E14EEE}" destId="{7B857076-416B-4C13-9E97-9489008503CF}" srcOrd="0" destOrd="0" parTransId="{E948D044-1E90-49C8-B305-87394658B4B3}" sibTransId="{95C96550-12B6-4536-9FCE-D7E6281D3803}"/>
    <dgm:cxn modelId="{77602C0D-B3C6-4464-9A2D-30E70432746C}" type="presOf" srcId="{56435C45-0447-4752-AAC2-A0A7D3C5292F}" destId="{4808435B-5B62-47BB-92E2-B6CA95E5697B}" srcOrd="0" destOrd="0" presId="urn:microsoft.com/office/officeart/2005/8/layout/hierarchy3"/>
    <dgm:cxn modelId="{10D1780F-AA50-412C-B7E3-E15F12530957}" type="presOf" srcId="{12A16B18-2FB3-4EA6-8677-A9AD831B7FCD}" destId="{7DEB7E3C-0DC3-4DE8-849B-A17B5BCCF8FD}" srcOrd="0" destOrd="0" presId="urn:microsoft.com/office/officeart/2005/8/layout/hierarchy3"/>
    <dgm:cxn modelId="{5E81AF12-B372-40BB-8D4C-6A475EC67C00}" type="presOf" srcId="{7B857076-416B-4C13-9E97-9489008503CF}" destId="{C59D875A-5E19-4B9F-BD28-CECC9DB9F633}" srcOrd="1" destOrd="0" presId="urn:microsoft.com/office/officeart/2005/8/layout/hierarchy3"/>
    <dgm:cxn modelId="{13343D21-D822-4EE0-902E-E91D26C3C642}" type="presOf" srcId="{7B857076-416B-4C13-9E97-9489008503CF}" destId="{D7A5B526-2CD2-4181-BDF7-B61982A38034}" srcOrd="0" destOrd="0" presId="urn:microsoft.com/office/officeart/2005/8/layout/hierarchy3"/>
    <dgm:cxn modelId="{9D149625-F3D5-4E6B-985E-31E964FB6A38}" type="presOf" srcId="{4F348880-BF92-4AA0-90AC-D7D0207DA441}" destId="{3BAE468B-BD30-485C-A0A1-2CDE1F52E422}" srcOrd="0" destOrd="0" presId="urn:microsoft.com/office/officeart/2005/8/layout/hierarchy3"/>
    <dgm:cxn modelId="{26806D29-B47F-430C-85C1-22B7957E7E05}" srcId="{17E2CA68-DC6C-4074-8F2E-429D38DB0280}" destId="{56435C45-0447-4752-AAC2-A0A7D3C5292F}" srcOrd="1" destOrd="0" parTransId="{1D5227A2-A5EE-47D9-B271-E699B228A6D3}" sibTransId="{0C8E0206-343B-457E-91E2-5887884628F3}"/>
    <dgm:cxn modelId="{EB9F7031-F11F-43F5-8504-7DEEF9A7A89F}" type="presOf" srcId="{260E4C39-5CF4-443D-ACDD-ED81AC4ADFBA}" destId="{1B4CA15E-4D01-4AB5-9EA5-60B3BB5F1BEE}" srcOrd="0" destOrd="0" presId="urn:microsoft.com/office/officeart/2005/8/layout/hierarchy3"/>
    <dgm:cxn modelId="{E2FEBF5C-0231-4809-80DA-F8ED28E4F8A0}" type="presOf" srcId="{8C67E59A-1270-44EB-9915-59C6BAB6A3D0}" destId="{0E54B24C-CEB0-4B3A-8DCD-AE39181B8A47}" srcOrd="0" destOrd="0" presId="urn:microsoft.com/office/officeart/2005/8/layout/hierarchy3"/>
    <dgm:cxn modelId="{864D2161-B2B8-4FF6-B7ED-1A2050AF2EDB}" srcId="{8D1A6DEE-108B-4108-A527-B60805E14EEE}" destId="{17E2CA68-DC6C-4074-8F2E-429D38DB0280}" srcOrd="2" destOrd="0" parTransId="{96E71EEC-59BD-42AF-AE36-EEB3C5B4AFA5}" sibTransId="{A51156B8-F27D-461C-8114-C623F56C1F6B}"/>
    <dgm:cxn modelId="{0CD89D63-FF55-4F6E-A3D1-3E8A8E4CCB73}" srcId="{E5B22723-067B-4B73-A74F-72D4722D072B}" destId="{14DA6F6A-A777-4451-86CC-38BA09324857}" srcOrd="2" destOrd="0" parTransId="{CAB3B759-4E6A-49BD-8CFB-24DFC962E265}" sibTransId="{E6CB5670-D73C-44C4-AD1E-6B95FA87B19F}"/>
    <dgm:cxn modelId="{AC410345-A1E5-4B1E-9EBF-6F4D07F36B9F}" type="presOf" srcId="{B68DC55A-9B9A-43F1-A100-08CCB4451ED0}" destId="{80A2E2C6-479D-4BDF-83D6-460DCDEB944B}" srcOrd="0" destOrd="0" presId="urn:microsoft.com/office/officeart/2005/8/layout/hierarchy3"/>
    <dgm:cxn modelId="{738F3769-9B20-4F18-86DA-AD315C235039}" type="presOf" srcId="{378E2497-EDCF-4555-A7B2-C95B7296D521}" destId="{48D20F4E-833E-43C9-A0C3-43080C285AB3}" srcOrd="0" destOrd="0" presId="urn:microsoft.com/office/officeart/2005/8/layout/hierarchy3"/>
    <dgm:cxn modelId="{E8E22F4C-7188-4367-881C-4FD99F149731}" srcId="{7B857076-416B-4C13-9E97-9489008503CF}" destId="{B68DC55A-9B9A-43F1-A100-08CCB4451ED0}" srcOrd="1" destOrd="0" parTransId="{C2D478A1-5112-4236-BB69-F31DF5DF3B31}" sibTransId="{BAD459D1-E53D-402D-BB18-8DA585950C5F}"/>
    <dgm:cxn modelId="{D1451453-E1D7-4BE9-B1FD-BBBE3061D8B2}" type="presOf" srcId="{9F22FDB1-A786-4CCF-A71E-5F96D95D57EC}" destId="{FF2875D5-F829-4C33-B1EB-4B71480AFD55}" srcOrd="0" destOrd="0" presId="urn:microsoft.com/office/officeart/2005/8/layout/hierarchy3"/>
    <dgm:cxn modelId="{51443353-2424-4D93-9342-6F5779AA6A85}" type="presOf" srcId="{FBE1C36A-3F19-49D0-9B85-86266D063232}" destId="{5BB8D388-6A41-488A-B8E5-1DF6A78AA471}" srcOrd="0" destOrd="0" presId="urn:microsoft.com/office/officeart/2005/8/layout/hierarchy3"/>
    <dgm:cxn modelId="{14E74175-2F91-4448-B077-571073D3A06E}" type="presOf" srcId="{E5B22723-067B-4B73-A74F-72D4722D072B}" destId="{C15CC477-D554-4009-86F3-F46AE481E4BB}" srcOrd="0" destOrd="0" presId="urn:microsoft.com/office/officeart/2005/8/layout/hierarchy3"/>
    <dgm:cxn modelId="{F2450176-32A9-4860-8089-E1DBD0FB60CF}" srcId="{8D1A6DEE-108B-4108-A527-B60805E14EEE}" destId="{E5B22723-067B-4B73-A74F-72D4722D072B}" srcOrd="3" destOrd="0" parTransId="{FEC0CD5C-E904-4EA4-BE68-0D477AF953D5}" sibTransId="{2E6524F5-E197-420F-804F-018B7A1CFA09}"/>
    <dgm:cxn modelId="{763B3059-901C-4AD5-850E-A53D46673DBE}" srcId="{E5B22723-067B-4B73-A74F-72D4722D072B}" destId="{FFC86FAF-649D-465B-A0BA-7F28B896BD8F}" srcOrd="3" destOrd="0" parTransId="{260E4C39-5CF4-443D-ACDD-ED81AC4ADFBA}" sibTransId="{B77ADE75-9C89-40C0-9BED-2640AB79A323}"/>
    <dgm:cxn modelId="{E9432880-D603-4098-8E1D-74BC35C49502}" type="presOf" srcId="{8D1A6DEE-108B-4108-A527-B60805E14EEE}" destId="{11911891-B0D2-42B5-8615-3A3139496B01}" srcOrd="0" destOrd="0" presId="urn:microsoft.com/office/officeart/2005/8/layout/hierarchy3"/>
    <dgm:cxn modelId="{DEBE0685-F373-40E3-8FBD-E368F376C860}" type="presOf" srcId="{E5B22723-067B-4B73-A74F-72D4722D072B}" destId="{7F24A5A1-9DC8-49BF-9BBB-8A80158507B5}" srcOrd="1" destOrd="0" presId="urn:microsoft.com/office/officeart/2005/8/layout/hierarchy3"/>
    <dgm:cxn modelId="{D865B589-E935-4DF4-9316-28AFCB8264A1}" srcId="{E5B22723-067B-4B73-A74F-72D4722D072B}" destId="{975CD6FF-6428-4694-B5E3-C34FEFE84986}" srcOrd="0" destOrd="0" parTransId="{C3DE7DDD-DC9F-47F1-851A-2E7793F44B79}" sibTransId="{C3848334-9EF8-483B-90D2-A6A0004446CD}"/>
    <dgm:cxn modelId="{096C1B8B-CEA8-4239-A3AD-B606FF378BD0}" type="presOf" srcId="{4C780496-4E3C-4C34-9835-ADB675786458}" destId="{E46BDD3C-B86C-43E9-A33A-D1684B8C9F69}" srcOrd="0" destOrd="0" presId="urn:microsoft.com/office/officeart/2005/8/layout/hierarchy3"/>
    <dgm:cxn modelId="{0FCCDA8B-E6C2-497F-83C2-BE87978319D2}" srcId="{E5B22723-067B-4B73-A74F-72D4722D072B}" destId="{378E2497-EDCF-4555-A7B2-C95B7296D521}" srcOrd="1" destOrd="0" parTransId="{9F22FDB1-A786-4CCF-A71E-5F96D95D57EC}" sibTransId="{9CDE5FF8-8765-41BB-BCA5-69C9B5EF23D6}"/>
    <dgm:cxn modelId="{26965E99-38FD-4082-A4F7-FB3CEB8C4A63}" type="presOf" srcId="{FFC86FAF-649D-465B-A0BA-7F28B896BD8F}" destId="{1230326F-07DB-4C3B-BB06-B20D506C05E0}" srcOrd="0" destOrd="0" presId="urn:microsoft.com/office/officeart/2005/8/layout/hierarchy3"/>
    <dgm:cxn modelId="{4BC3A99B-AFF0-45AC-AC82-9AC582B18607}" type="presOf" srcId="{17E2CA68-DC6C-4074-8F2E-429D38DB0280}" destId="{F9061CD4-FCEC-4102-800A-77A32BDDD1DC}" srcOrd="1" destOrd="0" presId="urn:microsoft.com/office/officeart/2005/8/layout/hierarchy3"/>
    <dgm:cxn modelId="{B5A8C5A4-22A3-48F9-8488-3F1141FC2193}" type="presOf" srcId="{F554A3C3-3ABE-4044-B796-312E498E4D58}" destId="{87BABA38-7247-4191-8C95-FCB281A096C0}" srcOrd="0" destOrd="0" presId="urn:microsoft.com/office/officeart/2005/8/layout/hierarchy3"/>
    <dgm:cxn modelId="{70B7BCAB-27A3-4B50-9FBE-20F6C7C6A9E3}" type="presOf" srcId="{75C5AA73-C3C4-45D8-B31D-4568335FADBF}" destId="{8ADCFF3F-9ED9-4F72-8F40-8C1EF85BBE3F}" srcOrd="0" destOrd="0" presId="urn:microsoft.com/office/officeart/2005/8/layout/hierarchy3"/>
    <dgm:cxn modelId="{267FC1B2-4F21-43B6-B7D1-374CE0731477}" type="presOf" srcId="{5338E906-9616-40DB-93E5-3DEB5A48F3B4}" destId="{74D8F188-686B-4B18-9091-137A036DBF6A}" srcOrd="0" destOrd="0" presId="urn:microsoft.com/office/officeart/2005/8/layout/hierarchy3"/>
    <dgm:cxn modelId="{CCF369C3-B288-4B6D-B6AE-B247D28BBD1F}" srcId="{7B857076-416B-4C13-9E97-9489008503CF}" destId="{F8D46D58-DA2F-41D9-8C50-D774DA82B92F}" srcOrd="2" destOrd="0" parTransId="{4F348880-BF92-4AA0-90AC-D7D0207DA441}" sibTransId="{8F0BDFA8-502E-461D-8BB4-C61F37DDAC88}"/>
    <dgm:cxn modelId="{246BADC8-B0EF-483B-8242-2568AE09F636}" type="presOf" srcId="{C3DE7DDD-DC9F-47F1-851A-2E7793F44B79}" destId="{63C60E1E-4957-43F2-87C2-4477F3AE1C5C}" srcOrd="0" destOrd="0" presId="urn:microsoft.com/office/officeart/2005/8/layout/hierarchy3"/>
    <dgm:cxn modelId="{C1F73FC9-AB56-42BC-A11C-963ABCD9C52B}" type="presOf" srcId="{C7FACAB6-59CA-4868-B920-35B957716FE4}" destId="{DA626CDC-CBBA-455A-8DE2-28F042DE3211}" srcOrd="0" destOrd="0" presId="urn:microsoft.com/office/officeart/2005/8/layout/hierarchy3"/>
    <dgm:cxn modelId="{1C76AFC9-CD7C-45CD-9A5A-DB03EBB9EC2C}" srcId="{17E2CA68-DC6C-4074-8F2E-429D38DB0280}" destId="{CDED6154-7D8A-4744-BBA4-E846C387BF81}" srcOrd="0" destOrd="0" parTransId="{12A16B18-2FB3-4EA6-8677-A9AD831B7FCD}" sibTransId="{F5F03259-FD11-4862-B25A-6FD9F3E3411B}"/>
    <dgm:cxn modelId="{F602CEC9-6640-40DC-A4BD-D3F59643D36F}" type="presOf" srcId="{5CDBBCAC-78E5-4FE3-ADEF-9109FC0AB249}" destId="{A13A9568-726E-4E7B-9966-4CE6AF773398}" srcOrd="1" destOrd="0" presId="urn:microsoft.com/office/officeart/2005/8/layout/hierarchy3"/>
    <dgm:cxn modelId="{800F0ACA-48E6-4247-9520-CB845EA4753A}" srcId="{17E2CA68-DC6C-4074-8F2E-429D38DB0280}" destId="{5338E906-9616-40DB-93E5-3DEB5A48F3B4}" srcOrd="2" destOrd="0" parTransId="{4C780496-4E3C-4C34-9835-ADB675786458}" sibTransId="{E5BD252F-37F1-41CF-B6EE-9CDE02B414BE}"/>
    <dgm:cxn modelId="{E3EAE2CA-F990-46CA-9CA9-003B213311F0}" srcId="{17E2CA68-DC6C-4074-8F2E-429D38DB0280}" destId="{FBE1C36A-3F19-49D0-9B85-86266D063232}" srcOrd="3" destOrd="0" parTransId="{5E3F4E40-31E8-4DE5-B864-B0BA3FFB4BA1}" sibTransId="{2E0E3F61-B66A-4554-9B20-7187D38BFE76}"/>
    <dgm:cxn modelId="{CFFB99CC-F6EC-4513-ABC4-936BAA904AD0}" type="presOf" srcId="{CAB3B759-4E6A-49BD-8CFB-24DFC962E265}" destId="{B23B8B99-9E19-469B-B1A2-B7DA4730C12B}" srcOrd="0" destOrd="0" presId="urn:microsoft.com/office/officeart/2005/8/layout/hierarchy3"/>
    <dgm:cxn modelId="{F69798D5-A57D-4675-A7D2-CF1B65DF3AE2}" srcId="{7B857076-416B-4C13-9E97-9489008503CF}" destId="{8C67E59A-1270-44EB-9915-59C6BAB6A3D0}" srcOrd="3" destOrd="0" parTransId="{75C5AA73-C3C4-45D8-B31D-4568335FADBF}" sibTransId="{322F64F3-2276-490B-9AB9-03AD5DDFE20B}"/>
    <dgm:cxn modelId="{31D16AD9-215B-4F0A-809F-EAA4CBEA78A2}" type="presOf" srcId="{C2D478A1-5112-4236-BB69-F31DF5DF3B31}" destId="{92E83898-5F30-46E0-9BD8-7AFA937903C8}" srcOrd="0" destOrd="0" presId="urn:microsoft.com/office/officeart/2005/8/layout/hierarchy3"/>
    <dgm:cxn modelId="{80DA50D9-55E8-48BB-BFD0-8E510B92E86C}" type="presOf" srcId="{1D5227A2-A5EE-47D9-B271-E699B228A6D3}" destId="{78BE7EAD-EB0F-4CE5-82B1-27A5C45D7C48}" srcOrd="0" destOrd="0" presId="urn:microsoft.com/office/officeart/2005/8/layout/hierarchy3"/>
    <dgm:cxn modelId="{E8FD4CDD-65DD-431D-A53B-F8B11B5D145A}" type="presOf" srcId="{90B8F761-2B4C-4589-9844-C6DD03940362}" destId="{23D44AE3-E4F4-4FA7-B986-814813DFD3D3}" srcOrd="0" destOrd="0" presId="urn:microsoft.com/office/officeart/2005/8/layout/hierarchy3"/>
    <dgm:cxn modelId="{EF62ACDD-A54C-4ACD-9A63-9A7BDB76ED86}" type="presOf" srcId="{5CDBBCAC-78E5-4FE3-ADEF-9109FC0AB249}" destId="{426FCC03-6186-4803-B6CE-722C0470A39F}" srcOrd="0" destOrd="0" presId="urn:microsoft.com/office/officeart/2005/8/layout/hierarchy3"/>
    <dgm:cxn modelId="{396FA2DE-D334-447F-8FF6-88FCE1A1C0E9}" srcId="{8D1A6DEE-108B-4108-A527-B60805E14EEE}" destId="{5CDBBCAC-78E5-4FE3-ADEF-9109FC0AB249}" srcOrd="1" destOrd="0" parTransId="{D47DA050-C0CD-4C47-8FBE-F6959A920467}" sibTransId="{3AE11750-3AF2-4527-BE1E-58800058A796}"/>
    <dgm:cxn modelId="{514CD6DE-50D1-4AE5-9A51-3C33392807DE}" type="presOf" srcId="{975CD6FF-6428-4694-B5E3-C34FEFE84986}" destId="{8E717EF0-61A4-4858-99F5-CC817FDAA045}" srcOrd="0" destOrd="0" presId="urn:microsoft.com/office/officeart/2005/8/layout/hierarchy3"/>
    <dgm:cxn modelId="{3A60D5E0-9B4A-4C0F-A49F-A455DDA7CF06}" type="presOf" srcId="{5E3F4E40-31E8-4DE5-B864-B0BA3FFB4BA1}" destId="{A58398D9-9E37-4E3F-A8BB-FBFBE268A031}" srcOrd="0" destOrd="0" presId="urn:microsoft.com/office/officeart/2005/8/layout/hierarchy3"/>
    <dgm:cxn modelId="{F1D2ACE8-200B-45AC-AF76-77C9D237E5E0}" srcId="{5CDBBCAC-78E5-4FE3-ADEF-9109FC0AB249}" destId="{4F7B1E7F-2C43-46ED-B741-0144FBED80D5}" srcOrd="0" destOrd="0" parTransId="{90B8F761-2B4C-4589-9844-C6DD03940362}" sibTransId="{F6C06E5F-1694-442D-B77E-A5D69DB1D255}"/>
    <dgm:cxn modelId="{437B37ED-E6D8-4A4C-84F9-0D2A1D36DD7A}" type="presOf" srcId="{CDED6154-7D8A-4744-BBA4-E846C387BF81}" destId="{C4A538F4-1D9E-488E-B4CE-1B02D2875214}" srcOrd="0" destOrd="0" presId="urn:microsoft.com/office/officeart/2005/8/layout/hierarchy3"/>
    <dgm:cxn modelId="{1CCF82FA-1CEC-4E5D-B249-657A13C0C91A}" type="presOf" srcId="{4F7B1E7F-2C43-46ED-B741-0144FBED80D5}" destId="{5149216F-8B09-4C70-A5F8-4E20BC9E9CF6}" srcOrd="0" destOrd="0" presId="urn:microsoft.com/office/officeart/2005/8/layout/hierarchy3"/>
    <dgm:cxn modelId="{3A29FCFC-64CE-41CD-B0F6-B26E1DD51943}" type="presOf" srcId="{14DA6F6A-A777-4451-86CC-38BA09324857}" destId="{45911489-4BAC-49B3-9BC8-98E9B0DFEBAE}" srcOrd="0" destOrd="0" presId="urn:microsoft.com/office/officeart/2005/8/layout/hierarchy3"/>
    <dgm:cxn modelId="{C42629FE-350C-478E-BC4B-1EA131CA10F2}" srcId="{7B857076-416B-4C13-9E97-9489008503CF}" destId="{F554A3C3-3ABE-4044-B796-312E498E4D58}" srcOrd="0" destOrd="0" parTransId="{C7FACAB6-59CA-4868-B920-35B957716FE4}" sibTransId="{6DCFC079-2BE0-44ED-BA49-808996949305}"/>
    <dgm:cxn modelId="{D2D6E81F-F68F-49E9-896B-54A7F24F3118}" type="presParOf" srcId="{11911891-B0D2-42B5-8615-3A3139496B01}" destId="{CF9ABCA6-50D2-4ACD-BBD0-42097811637D}" srcOrd="0" destOrd="0" presId="urn:microsoft.com/office/officeart/2005/8/layout/hierarchy3"/>
    <dgm:cxn modelId="{5178D568-26FE-4C1C-8273-F946A608D0B9}" type="presParOf" srcId="{CF9ABCA6-50D2-4ACD-BBD0-42097811637D}" destId="{33D308FF-3304-4602-AEAB-B067FACD5779}" srcOrd="0" destOrd="0" presId="urn:microsoft.com/office/officeart/2005/8/layout/hierarchy3"/>
    <dgm:cxn modelId="{F009E491-C63A-4D38-A2BD-30CF4F01EE84}" type="presParOf" srcId="{33D308FF-3304-4602-AEAB-B067FACD5779}" destId="{D7A5B526-2CD2-4181-BDF7-B61982A38034}" srcOrd="0" destOrd="0" presId="urn:microsoft.com/office/officeart/2005/8/layout/hierarchy3"/>
    <dgm:cxn modelId="{B1E40752-9E87-4A24-9C4B-CFCDEF301FE2}" type="presParOf" srcId="{33D308FF-3304-4602-AEAB-B067FACD5779}" destId="{C59D875A-5E19-4B9F-BD28-CECC9DB9F633}" srcOrd="1" destOrd="0" presId="urn:microsoft.com/office/officeart/2005/8/layout/hierarchy3"/>
    <dgm:cxn modelId="{2C1C6CFB-E050-4417-98E4-E9F8EA95ED81}" type="presParOf" srcId="{CF9ABCA6-50D2-4ACD-BBD0-42097811637D}" destId="{7FAC8C15-A769-45C5-92DC-C49FB3C13E20}" srcOrd="1" destOrd="0" presId="urn:microsoft.com/office/officeart/2005/8/layout/hierarchy3"/>
    <dgm:cxn modelId="{647ADFD7-C160-43D5-8C90-D8C497EBFE2A}" type="presParOf" srcId="{7FAC8C15-A769-45C5-92DC-C49FB3C13E20}" destId="{DA626CDC-CBBA-455A-8DE2-28F042DE3211}" srcOrd="0" destOrd="0" presId="urn:microsoft.com/office/officeart/2005/8/layout/hierarchy3"/>
    <dgm:cxn modelId="{8F7EF649-E549-486F-98B4-AD493CD84B1F}" type="presParOf" srcId="{7FAC8C15-A769-45C5-92DC-C49FB3C13E20}" destId="{87BABA38-7247-4191-8C95-FCB281A096C0}" srcOrd="1" destOrd="0" presId="urn:microsoft.com/office/officeart/2005/8/layout/hierarchy3"/>
    <dgm:cxn modelId="{B4527D5D-C2B5-4699-9B55-C3B3A2E06EEF}" type="presParOf" srcId="{7FAC8C15-A769-45C5-92DC-C49FB3C13E20}" destId="{92E83898-5F30-46E0-9BD8-7AFA937903C8}" srcOrd="2" destOrd="0" presId="urn:microsoft.com/office/officeart/2005/8/layout/hierarchy3"/>
    <dgm:cxn modelId="{E69A8066-5643-4AE1-98D3-5F47A0EF0C5E}" type="presParOf" srcId="{7FAC8C15-A769-45C5-92DC-C49FB3C13E20}" destId="{80A2E2C6-479D-4BDF-83D6-460DCDEB944B}" srcOrd="3" destOrd="0" presId="urn:microsoft.com/office/officeart/2005/8/layout/hierarchy3"/>
    <dgm:cxn modelId="{DF6FFD64-7F00-4F8D-BCF6-A242BFC2AF03}" type="presParOf" srcId="{7FAC8C15-A769-45C5-92DC-C49FB3C13E20}" destId="{3BAE468B-BD30-485C-A0A1-2CDE1F52E422}" srcOrd="4" destOrd="0" presId="urn:microsoft.com/office/officeart/2005/8/layout/hierarchy3"/>
    <dgm:cxn modelId="{25559FC4-FB77-4102-9126-9B9C7CB7CA3C}" type="presParOf" srcId="{7FAC8C15-A769-45C5-92DC-C49FB3C13E20}" destId="{14C1664D-D509-4AD6-B1A2-DAA57D63F625}" srcOrd="5" destOrd="0" presId="urn:microsoft.com/office/officeart/2005/8/layout/hierarchy3"/>
    <dgm:cxn modelId="{F9B3781A-00B8-458C-AC9F-586DF93F8A87}" type="presParOf" srcId="{7FAC8C15-A769-45C5-92DC-C49FB3C13E20}" destId="{8ADCFF3F-9ED9-4F72-8F40-8C1EF85BBE3F}" srcOrd="6" destOrd="0" presId="urn:microsoft.com/office/officeart/2005/8/layout/hierarchy3"/>
    <dgm:cxn modelId="{ED2D58AA-8D2C-4A5F-B6E4-6FCD275D8583}" type="presParOf" srcId="{7FAC8C15-A769-45C5-92DC-C49FB3C13E20}" destId="{0E54B24C-CEB0-4B3A-8DCD-AE39181B8A47}" srcOrd="7" destOrd="0" presId="urn:microsoft.com/office/officeart/2005/8/layout/hierarchy3"/>
    <dgm:cxn modelId="{D94E0ACC-F1A2-4AE6-A1D5-52C7DD5C83CC}" type="presParOf" srcId="{11911891-B0D2-42B5-8615-3A3139496B01}" destId="{7FBB87BA-32DC-4203-8642-8FADA41C9B2B}" srcOrd="1" destOrd="0" presId="urn:microsoft.com/office/officeart/2005/8/layout/hierarchy3"/>
    <dgm:cxn modelId="{BCF2C04B-20D9-40CB-87D1-260C0B487F8D}" type="presParOf" srcId="{7FBB87BA-32DC-4203-8642-8FADA41C9B2B}" destId="{676C41F3-4FDD-4747-A1CC-E7AD7AFE22E9}" srcOrd="0" destOrd="0" presId="urn:microsoft.com/office/officeart/2005/8/layout/hierarchy3"/>
    <dgm:cxn modelId="{8BAB6004-E311-4773-BC7A-727EE9FA1B3F}" type="presParOf" srcId="{676C41F3-4FDD-4747-A1CC-E7AD7AFE22E9}" destId="{426FCC03-6186-4803-B6CE-722C0470A39F}" srcOrd="0" destOrd="0" presId="urn:microsoft.com/office/officeart/2005/8/layout/hierarchy3"/>
    <dgm:cxn modelId="{B4440F3B-4EA5-4BA4-ADF3-4FF09076EE3D}" type="presParOf" srcId="{676C41F3-4FDD-4747-A1CC-E7AD7AFE22E9}" destId="{A13A9568-726E-4E7B-9966-4CE6AF773398}" srcOrd="1" destOrd="0" presId="urn:microsoft.com/office/officeart/2005/8/layout/hierarchy3"/>
    <dgm:cxn modelId="{534419B1-72B1-4A28-A45C-A743E01E9C4C}" type="presParOf" srcId="{7FBB87BA-32DC-4203-8642-8FADA41C9B2B}" destId="{2ECFD6CB-90D6-45F9-98CB-B2F89076AAC0}" srcOrd="1" destOrd="0" presId="urn:microsoft.com/office/officeart/2005/8/layout/hierarchy3"/>
    <dgm:cxn modelId="{F293AA93-EE3B-4A15-A259-109399F83697}" type="presParOf" srcId="{2ECFD6CB-90D6-45F9-98CB-B2F89076AAC0}" destId="{23D44AE3-E4F4-4FA7-B986-814813DFD3D3}" srcOrd="0" destOrd="0" presId="urn:microsoft.com/office/officeart/2005/8/layout/hierarchy3"/>
    <dgm:cxn modelId="{FE9EC163-AC70-4DD4-B644-FDD38F3F7D2C}" type="presParOf" srcId="{2ECFD6CB-90D6-45F9-98CB-B2F89076AAC0}" destId="{5149216F-8B09-4C70-A5F8-4E20BC9E9CF6}" srcOrd="1" destOrd="0" presId="urn:microsoft.com/office/officeart/2005/8/layout/hierarchy3"/>
    <dgm:cxn modelId="{8C9772F8-FA25-47E8-900F-2631A667D769}" type="presParOf" srcId="{11911891-B0D2-42B5-8615-3A3139496B01}" destId="{DC46EEFD-D451-4400-AF0E-84622A7DCB6C}" srcOrd="2" destOrd="0" presId="urn:microsoft.com/office/officeart/2005/8/layout/hierarchy3"/>
    <dgm:cxn modelId="{AA911769-CCCC-4F3F-B945-C75E6F97020C}" type="presParOf" srcId="{DC46EEFD-D451-4400-AF0E-84622A7DCB6C}" destId="{292A4A8B-FE26-47EB-A514-DEB59C734AA9}" srcOrd="0" destOrd="0" presId="urn:microsoft.com/office/officeart/2005/8/layout/hierarchy3"/>
    <dgm:cxn modelId="{012D6F76-2F30-4C3D-8B49-96EFEADD797B}" type="presParOf" srcId="{292A4A8B-FE26-47EB-A514-DEB59C734AA9}" destId="{5A198183-B7F2-47AD-AEEE-C1BABC16F513}" srcOrd="0" destOrd="0" presId="urn:microsoft.com/office/officeart/2005/8/layout/hierarchy3"/>
    <dgm:cxn modelId="{0B756FA3-9B37-47F2-A331-E921B0990895}" type="presParOf" srcId="{292A4A8B-FE26-47EB-A514-DEB59C734AA9}" destId="{F9061CD4-FCEC-4102-800A-77A32BDDD1DC}" srcOrd="1" destOrd="0" presId="urn:microsoft.com/office/officeart/2005/8/layout/hierarchy3"/>
    <dgm:cxn modelId="{209CEE34-3BE2-436F-96A4-5D743285C572}" type="presParOf" srcId="{DC46EEFD-D451-4400-AF0E-84622A7DCB6C}" destId="{AD3B8033-3A70-4F04-89C1-C0BF1D3EE5C2}" srcOrd="1" destOrd="0" presId="urn:microsoft.com/office/officeart/2005/8/layout/hierarchy3"/>
    <dgm:cxn modelId="{10D0428E-4D4F-41BA-A862-1CD45409B7C1}" type="presParOf" srcId="{AD3B8033-3A70-4F04-89C1-C0BF1D3EE5C2}" destId="{7DEB7E3C-0DC3-4DE8-849B-A17B5BCCF8FD}" srcOrd="0" destOrd="0" presId="urn:microsoft.com/office/officeart/2005/8/layout/hierarchy3"/>
    <dgm:cxn modelId="{5F5F43AC-499E-4CA8-992F-546115AC72C9}" type="presParOf" srcId="{AD3B8033-3A70-4F04-89C1-C0BF1D3EE5C2}" destId="{C4A538F4-1D9E-488E-B4CE-1B02D2875214}" srcOrd="1" destOrd="0" presId="urn:microsoft.com/office/officeart/2005/8/layout/hierarchy3"/>
    <dgm:cxn modelId="{12552A04-0F2C-441E-AEF0-38763E8A6838}" type="presParOf" srcId="{AD3B8033-3A70-4F04-89C1-C0BF1D3EE5C2}" destId="{78BE7EAD-EB0F-4CE5-82B1-27A5C45D7C48}" srcOrd="2" destOrd="0" presId="urn:microsoft.com/office/officeart/2005/8/layout/hierarchy3"/>
    <dgm:cxn modelId="{6DA50C91-ABC9-42B5-BCBE-06572763AC30}" type="presParOf" srcId="{AD3B8033-3A70-4F04-89C1-C0BF1D3EE5C2}" destId="{4808435B-5B62-47BB-92E2-B6CA95E5697B}" srcOrd="3" destOrd="0" presId="urn:microsoft.com/office/officeart/2005/8/layout/hierarchy3"/>
    <dgm:cxn modelId="{43606F12-9FC3-4526-A7E8-841537627E35}" type="presParOf" srcId="{AD3B8033-3A70-4F04-89C1-C0BF1D3EE5C2}" destId="{E46BDD3C-B86C-43E9-A33A-D1684B8C9F69}" srcOrd="4" destOrd="0" presId="urn:microsoft.com/office/officeart/2005/8/layout/hierarchy3"/>
    <dgm:cxn modelId="{1E376C68-59B7-4971-B31B-A185340BDF7E}" type="presParOf" srcId="{AD3B8033-3A70-4F04-89C1-C0BF1D3EE5C2}" destId="{74D8F188-686B-4B18-9091-137A036DBF6A}" srcOrd="5" destOrd="0" presId="urn:microsoft.com/office/officeart/2005/8/layout/hierarchy3"/>
    <dgm:cxn modelId="{47E00E03-5F05-4E8F-8AF9-E93C9D38ED41}" type="presParOf" srcId="{AD3B8033-3A70-4F04-89C1-C0BF1D3EE5C2}" destId="{A58398D9-9E37-4E3F-A8BB-FBFBE268A031}" srcOrd="6" destOrd="0" presId="urn:microsoft.com/office/officeart/2005/8/layout/hierarchy3"/>
    <dgm:cxn modelId="{1DD01C08-9920-41B2-AECC-20C0C53FB392}" type="presParOf" srcId="{AD3B8033-3A70-4F04-89C1-C0BF1D3EE5C2}" destId="{5BB8D388-6A41-488A-B8E5-1DF6A78AA471}" srcOrd="7" destOrd="0" presId="urn:microsoft.com/office/officeart/2005/8/layout/hierarchy3"/>
    <dgm:cxn modelId="{48CBC7BA-38A4-47E9-B2B1-1CDBB50858EB}" type="presParOf" srcId="{11911891-B0D2-42B5-8615-3A3139496B01}" destId="{7B955D1C-0A3F-4BED-BB5B-A85AF3BCE385}" srcOrd="3" destOrd="0" presId="urn:microsoft.com/office/officeart/2005/8/layout/hierarchy3"/>
    <dgm:cxn modelId="{53A1A830-594F-42BF-A318-A1F4250C205A}" type="presParOf" srcId="{7B955D1C-0A3F-4BED-BB5B-A85AF3BCE385}" destId="{1667551B-9129-4359-A8BB-BBC3E10718D1}" srcOrd="0" destOrd="0" presId="urn:microsoft.com/office/officeart/2005/8/layout/hierarchy3"/>
    <dgm:cxn modelId="{BCCFCCE7-37A6-4FD4-AF05-25E9F8A4D623}" type="presParOf" srcId="{1667551B-9129-4359-A8BB-BBC3E10718D1}" destId="{C15CC477-D554-4009-86F3-F46AE481E4BB}" srcOrd="0" destOrd="0" presId="urn:microsoft.com/office/officeart/2005/8/layout/hierarchy3"/>
    <dgm:cxn modelId="{3FAE3FE5-11B4-4367-A142-3F92CF743949}" type="presParOf" srcId="{1667551B-9129-4359-A8BB-BBC3E10718D1}" destId="{7F24A5A1-9DC8-49BF-9BBB-8A80158507B5}" srcOrd="1" destOrd="0" presId="urn:microsoft.com/office/officeart/2005/8/layout/hierarchy3"/>
    <dgm:cxn modelId="{5FD17765-F8F5-4C41-AEF7-4F9B48661CC6}" type="presParOf" srcId="{7B955D1C-0A3F-4BED-BB5B-A85AF3BCE385}" destId="{EEC320A4-4CFD-4078-8E73-DF9AF53FA73B}" srcOrd="1" destOrd="0" presId="urn:microsoft.com/office/officeart/2005/8/layout/hierarchy3"/>
    <dgm:cxn modelId="{87BD7408-B822-4D54-A6D7-29E495A7FC88}" type="presParOf" srcId="{EEC320A4-4CFD-4078-8E73-DF9AF53FA73B}" destId="{63C60E1E-4957-43F2-87C2-4477F3AE1C5C}" srcOrd="0" destOrd="0" presId="urn:microsoft.com/office/officeart/2005/8/layout/hierarchy3"/>
    <dgm:cxn modelId="{B539C1E5-ABF7-4EC4-92AD-82182A9611D3}" type="presParOf" srcId="{EEC320A4-4CFD-4078-8E73-DF9AF53FA73B}" destId="{8E717EF0-61A4-4858-99F5-CC817FDAA045}" srcOrd="1" destOrd="0" presId="urn:microsoft.com/office/officeart/2005/8/layout/hierarchy3"/>
    <dgm:cxn modelId="{5D2321FA-341E-4ADC-93E0-9FFB4E8609E6}" type="presParOf" srcId="{EEC320A4-4CFD-4078-8E73-DF9AF53FA73B}" destId="{FF2875D5-F829-4C33-B1EB-4B71480AFD55}" srcOrd="2" destOrd="0" presId="urn:microsoft.com/office/officeart/2005/8/layout/hierarchy3"/>
    <dgm:cxn modelId="{A8F9B5D9-8899-4F25-9180-C3FE80AA5B8A}" type="presParOf" srcId="{EEC320A4-4CFD-4078-8E73-DF9AF53FA73B}" destId="{48D20F4E-833E-43C9-A0C3-43080C285AB3}" srcOrd="3" destOrd="0" presId="urn:microsoft.com/office/officeart/2005/8/layout/hierarchy3"/>
    <dgm:cxn modelId="{008065D7-327B-4C6F-A982-A512A64868CE}" type="presParOf" srcId="{EEC320A4-4CFD-4078-8E73-DF9AF53FA73B}" destId="{B23B8B99-9E19-469B-B1A2-B7DA4730C12B}" srcOrd="4" destOrd="0" presId="urn:microsoft.com/office/officeart/2005/8/layout/hierarchy3"/>
    <dgm:cxn modelId="{9D380D9A-80A8-4E4B-97C9-D85CB6D4E5CF}" type="presParOf" srcId="{EEC320A4-4CFD-4078-8E73-DF9AF53FA73B}" destId="{45911489-4BAC-49B3-9BC8-98E9B0DFEBAE}" srcOrd="5" destOrd="0" presId="urn:microsoft.com/office/officeart/2005/8/layout/hierarchy3"/>
    <dgm:cxn modelId="{74D5B264-9C9F-43F0-80CF-5B02786D4867}" type="presParOf" srcId="{EEC320A4-4CFD-4078-8E73-DF9AF53FA73B}" destId="{1B4CA15E-4D01-4AB5-9EA5-60B3BB5F1BEE}" srcOrd="6" destOrd="0" presId="urn:microsoft.com/office/officeart/2005/8/layout/hierarchy3"/>
    <dgm:cxn modelId="{EE527F69-A461-484E-BB75-054B5CAE7FD3}" type="presParOf" srcId="{EEC320A4-4CFD-4078-8E73-DF9AF53FA73B}" destId="{1230326F-07DB-4C3B-BB06-B20D506C05E0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5B526-2CD2-4181-BDF7-B61982A38034}">
      <dsp:nvSpPr>
        <dsp:cNvPr id="0" name=""/>
        <dsp:cNvSpPr/>
      </dsp:nvSpPr>
      <dsp:spPr>
        <a:xfrm>
          <a:off x="72010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Raleway" panose="020B0604020202020204" charset="0"/>
            </a:rPr>
            <a:t>Data Platform</a:t>
          </a:r>
        </a:p>
      </dsp:txBody>
      <dsp:txXfrm>
        <a:off x="741838" y="22675"/>
        <a:ext cx="1440278" cy="698410"/>
      </dsp:txXfrm>
    </dsp:sp>
    <dsp:sp modelId="{DA626CDC-CBBA-455A-8DE2-28F042DE3211}">
      <dsp:nvSpPr>
        <dsp:cNvPr id="0" name=""/>
        <dsp:cNvSpPr/>
      </dsp:nvSpPr>
      <dsp:spPr>
        <a:xfrm>
          <a:off x="86848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ABA38-7247-4191-8C95-FCB281A096C0}">
      <dsp:nvSpPr>
        <dsp:cNvPr id="0" name=""/>
        <dsp:cNvSpPr/>
      </dsp:nvSpPr>
      <dsp:spPr>
        <a:xfrm>
          <a:off x="101685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ITCS/DSBA 6160 – Database Systems</a:t>
          </a:r>
        </a:p>
      </dsp:txBody>
      <dsp:txXfrm>
        <a:off x="1038585" y="950010"/>
        <a:ext cx="1143530" cy="698410"/>
      </dsp:txXfrm>
    </dsp:sp>
    <dsp:sp modelId="{92E83898-5F30-46E0-9BD8-7AFA937903C8}">
      <dsp:nvSpPr>
        <dsp:cNvPr id="0" name=""/>
        <dsp:cNvSpPr/>
      </dsp:nvSpPr>
      <dsp:spPr>
        <a:xfrm>
          <a:off x="86848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2E2C6-479D-4BDF-83D6-460DCDEB944B}">
      <dsp:nvSpPr>
        <dsp:cNvPr id="0" name=""/>
        <dsp:cNvSpPr/>
      </dsp:nvSpPr>
      <dsp:spPr>
        <a:xfrm>
          <a:off x="1016856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6162 – Knowledge Discovery in Databases</a:t>
          </a:r>
        </a:p>
      </dsp:txBody>
      <dsp:txXfrm>
        <a:off x="1038585" y="1877345"/>
        <a:ext cx="1143530" cy="698410"/>
      </dsp:txXfrm>
    </dsp:sp>
    <dsp:sp modelId="{3BAE468B-BD30-485C-A0A1-2CDE1F52E422}">
      <dsp:nvSpPr>
        <dsp:cNvPr id="0" name=""/>
        <dsp:cNvSpPr/>
      </dsp:nvSpPr>
      <dsp:spPr>
        <a:xfrm>
          <a:off x="86848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1664D-D509-4AD6-B1A2-DAA57D63F625}">
      <dsp:nvSpPr>
        <dsp:cNvPr id="0" name=""/>
        <dsp:cNvSpPr/>
      </dsp:nvSpPr>
      <dsp:spPr>
        <a:xfrm>
          <a:off x="1016856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6163 – Data Warehousing</a:t>
          </a:r>
        </a:p>
      </dsp:txBody>
      <dsp:txXfrm>
        <a:off x="1038585" y="2804681"/>
        <a:ext cx="1143530" cy="698410"/>
      </dsp:txXfrm>
    </dsp:sp>
    <dsp:sp modelId="{8ADCFF3F-9ED9-4F72-8F40-8C1EF85BBE3F}">
      <dsp:nvSpPr>
        <dsp:cNvPr id="0" name=""/>
        <dsp:cNvSpPr/>
      </dsp:nvSpPr>
      <dsp:spPr>
        <a:xfrm>
          <a:off x="86848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54B24C-CEB0-4B3A-8DCD-AE39181B8A47}">
      <dsp:nvSpPr>
        <dsp:cNvPr id="0" name=""/>
        <dsp:cNvSpPr/>
      </dsp:nvSpPr>
      <dsp:spPr>
        <a:xfrm>
          <a:off x="1016856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BINF 6211 – Design &amp; Implementation of Databases</a:t>
          </a:r>
        </a:p>
      </dsp:txBody>
      <dsp:txXfrm>
        <a:off x="1038585" y="3732016"/>
        <a:ext cx="1143530" cy="698410"/>
      </dsp:txXfrm>
    </dsp:sp>
    <dsp:sp modelId="{426FCC03-6186-4803-B6CE-722C0470A39F}">
      <dsp:nvSpPr>
        <dsp:cNvPr id="0" name=""/>
        <dsp:cNvSpPr/>
      </dsp:nvSpPr>
      <dsp:spPr>
        <a:xfrm>
          <a:off x="257477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Raleway" panose="020B0604020202020204" charset="0"/>
            </a:rPr>
            <a:t>Parallel Computing</a:t>
          </a:r>
        </a:p>
      </dsp:txBody>
      <dsp:txXfrm>
        <a:off x="2596508" y="22675"/>
        <a:ext cx="1440278" cy="698410"/>
      </dsp:txXfrm>
    </dsp:sp>
    <dsp:sp modelId="{23D44AE3-E4F4-4FA7-B986-814813DFD3D3}">
      <dsp:nvSpPr>
        <dsp:cNvPr id="0" name=""/>
        <dsp:cNvSpPr/>
      </dsp:nvSpPr>
      <dsp:spPr>
        <a:xfrm>
          <a:off x="272315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9216F-8B09-4C70-A5F8-4E20BC9E9CF6}">
      <dsp:nvSpPr>
        <dsp:cNvPr id="0" name=""/>
        <dsp:cNvSpPr/>
      </dsp:nvSpPr>
      <dsp:spPr>
        <a:xfrm>
          <a:off x="287152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5145 – Parallel Computing</a:t>
          </a:r>
        </a:p>
      </dsp:txBody>
      <dsp:txXfrm>
        <a:off x="2893255" y="950010"/>
        <a:ext cx="1143530" cy="698410"/>
      </dsp:txXfrm>
    </dsp:sp>
    <dsp:sp modelId="{5A198183-B7F2-47AD-AEEE-C1BABC16F513}">
      <dsp:nvSpPr>
        <dsp:cNvPr id="0" name=""/>
        <dsp:cNvSpPr/>
      </dsp:nvSpPr>
      <dsp:spPr>
        <a:xfrm>
          <a:off x="442945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791440"/>
            <a:satOff val="-77415"/>
            <a:lumOff val="610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Raleway" panose="020B0604020202020204" charset="0"/>
            </a:rPr>
            <a:t>Deep Learning</a:t>
          </a:r>
        </a:p>
      </dsp:txBody>
      <dsp:txXfrm>
        <a:off x="4451179" y="22675"/>
        <a:ext cx="1440278" cy="698410"/>
      </dsp:txXfrm>
    </dsp:sp>
    <dsp:sp modelId="{7DEB7E3C-0DC3-4DE8-849B-A17B5BCCF8FD}">
      <dsp:nvSpPr>
        <dsp:cNvPr id="0" name=""/>
        <dsp:cNvSpPr/>
      </dsp:nvSpPr>
      <dsp:spPr>
        <a:xfrm>
          <a:off x="457782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538F4-1D9E-488E-B4CE-1B02D2875214}">
      <dsp:nvSpPr>
        <dsp:cNvPr id="0" name=""/>
        <dsp:cNvSpPr/>
      </dsp:nvSpPr>
      <dsp:spPr>
        <a:xfrm>
          <a:off x="472619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6150 – Intelligent Systems</a:t>
          </a:r>
        </a:p>
      </dsp:txBody>
      <dsp:txXfrm>
        <a:off x="4747926" y="950010"/>
        <a:ext cx="1143530" cy="698410"/>
      </dsp:txXfrm>
    </dsp:sp>
    <dsp:sp modelId="{78BE7EAD-EB0F-4CE5-82B1-27A5C45D7C48}">
      <dsp:nvSpPr>
        <dsp:cNvPr id="0" name=""/>
        <dsp:cNvSpPr/>
      </dsp:nvSpPr>
      <dsp:spPr>
        <a:xfrm>
          <a:off x="457782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8435B-5B62-47BB-92E2-B6CA95E5697B}">
      <dsp:nvSpPr>
        <dsp:cNvPr id="0" name=""/>
        <dsp:cNvSpPr/>
      </dsp:nvSpPr>
      <dsp:spPr>
        <a:xfrm>
          <a:off x="472619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5111 – Intro to Natural Language Processing</a:t>
          </a:r>
        </a:p>
      </dsp:txBody>
      <dsp:txXfrm>
        <a:off x="4747926" y="1877345"/>
        <a:ext cx="1143530" cy="698410"/>
      </dsp:txXfrm>
    </dsp:sp>
    <dsp:sp modelId="{E46BDD3C-B86C-43E9-A33A-D1684B8C9F69}">
      <dsp:nvSpPr>
        <dsp:cNvPr id="0" name=""/>
        <dsp:cNvSpPr/>
      </dsp:nvSpPr>
      <dsp:spPr>
        <a:xfrm>
          <a:off x="457782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8F188-686B-4B18-9091-137A036DBF6A}">
      <dsp:nvSpPr>
        <dsp:cNvPr id="0" name=""/>
        <dsp:cNvSpPr/>
      </dsp:nvSpPr>
      <dsp:spPr>
        <a:xfrm>
          <a:off x="472619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5152 – Intro to Computer Vision</a:t>
          </a:r>
        </a:p>
      </dsp:txBody>
      <dsp:txXfrm>
        <a:off x="4747926" y="2804681"/>
        <a:ext cx="1143530" cy="698410"/>
      </dsp:txXfrm>
    </dsp:sp>
    <dsp:sp modelId="{A58398D9-9E37-4E3F-A8BB-FBFBE268A031}">
      <dsp:nvSpPr>
        <dsp:cNvPr id="0" name=""/>
        <dsp:cNvSpPr/>
      </dsp:nvSpPr>
      <dsp:spPr>
        <a:xfrm>
          <a:off x="457782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8D388-6A41-488A-B8E5-1DF6A78AA471}">
      <dsp:nvSpPr>
        <dsp:cNvPr id="0" name=""/>
        <dsp:cNvSpPr/>
      </dsp:nvSpPr>
      <dsp:spPr>
        <a:xfrm>
          <a:off x="472619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6216 – Intro to Cognitive Science</a:t>
          </a:r>
        </a:p>
      </dsp:txBody>
      <dsp:txXfrm>
        <a:off x="4747926" y="3732016"/>
        <a:ext cx="1143530" cy="698410"/>
      </dsp:txXfrm>
    </dsp:sp>
    <dsp:sp modelId="{C15CC477-D554-4009-86F3-F46AE481E4BB}">
      <dsp:nvSpPr>
        <dsp:cNvPr id="0" name=""/>
        <dsp:cNvSpPr/>
      </dsp:nvSpPr>
      <dsp:spPr>
        <a:xfrm>
          <a:off x="628412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Raleway" panose="020B0604020202020204" charset="0"/>
            </a:rPr>
            <a:t>Machine Learning</a:t>
          </a:r>
        </a:p>
      </dsp:txBody>
      <dsp:txXfrm>
        <a:off x="6305849" y="22675"/>
        <a:ext cx="1440278" cy="698410"/>
      </dsp:txXfrm>
    </dsp:sp>
    <dsp:sp modelId="{63C60E1E-4957-43F2-87C2-4477F3AE1C5C}">
      <dsp:nvSpPr>
        <dsp:cNvPr id="0" name=""/>
        <dsp:cNvSpPr/>
      </dsp:nvSpPr>
      <dsp:spPr>
        <a:xfrm>
          <a:off x="643249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17EF0-61A4-4858-99F5-CC817FDAA045}">
      <dsp:nvSpPr>
        <dsp:cNvPr id="0" name=""/>
        <dsp:cNvSpPr/>
      </dsp:nvSpPr>
      <dsp:spPr>
        <a:xfrm>
          <a:off x="658086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6156 – Machine Learning</a:t>
          </a:r>
        </a:p>
      </dsp:txBody>
      <dsp:txXfrm>
        <a:off x="6602596" y="950010"/>
        <a:ext cx="1143530" cy="698410"/>
      </dsp:txXfrm>
    </dsp:sp>
    <dsp:sp modelId="{FF2875D5-F829-4C33-B1EB-4B71480AFD55}">
      <dsp:nvSpPr>
        <dsp:cNvPr id="0" name=""/>
        <dsp:cNvSpPr/>
      </dsp:nvSpPr>
      <dsp:spPr>
        <a:xfrm>
          <a:off x="643249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D20F4E-833E-43C9-A0C3-43080C285AB3}">
      <dsp:nvSpPr>
        <dsp:cNvPr id="0" name=""/>
        <dsp:cNvSpPr/>
      </dsp:nvSpPr>
      <dsp:spPr>
        <a:xfrm>
          <a:off x="658086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DSBA 6156 – Applied Machine Learning</a:t>
          </a:r>
        </a:p>
      </dsp:txBody>
      <dsp:txXfrm>
        <a:off x="6602596" y="1877345"/>
        <a:ext cx="1143530" cy="698410"/>
      </dsp:txXfrm>
    </dsp:sp>
    <dsp:sp modelId="{B23B8B99-9E19-469B-B1A2-B7DA4730C12B}">
      <dsp:nvSpPr>
        <dsp:cNvPr id="0" name=""/>
        <dsp:cNvSpPr/>
      </dsp:nvSpPr>
      <dsp:spPr>
        <a:xfrm>
          <a:off x="643249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11489-4BAC-49B3-9BC8-98E9B0DFEBAE}">
      <dsp:nvSpPr>
        <dsp:cNvPr id="0" name=""/>
        <dsp:cNvSpPr/>
      </dsp:nvSpPr>
      <dsp:spPr>
        <a:xfrm>
          <a:off x="658086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BINF 6210 – Machine Learning for Bioinformatics</a:t>
          </a:r>
        </a:p>
      </dsp:txBody>
      <dsp:txXfrm>
        <a:off x="6602596" y="2804681"/>
        <a:ext cx="1143530" cy="698410"/>
      </dsp:txXfrm>
    </dsp:sp>
    <dsp:sp modelId="{1B4CA15E-4D01-4AB5-9EA5-60B3BB5F1BEE}">
      <dsp:nvSpPr>
        <dsp:cNvPr id="0" name=""/>
        <dsp:cNvSpPr/>
      </dsp:nvSpPr>
      <dsp:spPr>
        <a:xfrm>
          <a:off x="643249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0326F-07DB-4C3B-BB06-B20D506C05E0}">
      <dsp:nvSpPr>
        <dsp:cNvPr id="0" name=""/>
        <dsp:cNvSpPr/>
      </dsp:nvSpPr>
      <dsp:spPr>
        <a:xfrm>
          <a:off x="658086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…Plus a bunch of business analytics classes</a:t>
          </a:r>
        </a:p>
      </dsp:txBody>
      <dsp:txXfrm>
        <a:off x="6602596" y="3732016"/>
        <a:ext cx="1143530" cy="698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ess.com/fr/book/9781484236147" TargetMode="External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cloud-native-infrastructure/9781492090953" TargetMode="External"/><Relationship Id="rId7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hyperlink" Target="https://www.oreilly.com/library/view/genomics-in-the/9781098139032/" TargetMode="External"/><Relationship Id="rId4" Type="http://schemas.openxmlformats.org/officeDocument/2006/relationships/hyperlink" Target="https://www.oreilly.com/library/view/data-science-at/9781492087908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0.jpeg"/><Relationship Id="rId20" Type="http://schemas.openxmlformats.org/officeDocument/2006/relationships/image" Target="../media/image34.jpe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jpe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4.jpe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Relationship Id="rId22" Type="http://schemas.openxmlformats.org/officeDocument/2006/relationships/image" Target="../media/image36.png"/><Relationship Id="rId27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uncc.edu/dsba619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12" Type="http://schemas.openxmlformats.org/officeDocument/2006/relationships/image" Target="../media/image54.jpeg"/><Relationship Id="rId2" Type="http://schemas.openxmlformats.org/officeDocument/2006/relationships/image" Target="../media/image44.png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sv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Welcome to</a:t>
            </a:r>
            <a:br>
              <a:rPr lang="en" dirty="0"/>
            </a:br>
            <a:r>
              <a:rPr lang="en" dirty="0"/>
              <a:t>Cloud Computing for Data Analysis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DSBA 6190-U90 | Colby T. Ford, Ph.D.</a:t>
            </a:r>
            <a:endParaRPr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10C4562-E5B6-D641-830A-E2A82E6A36C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40707"/>
              </a:clrFrom>
              <a:clrTo>
                <a:srgbClr val="04070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233" y="2776566"/>
            <a:ext cx="3386755" cy="1905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2BF160-9E9B-478A-8527-41003A8A2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5241137"/>
              </p:ext>
            </p:extLst>
          </p:nvPr>
        </p:nvGraphicFramePr>
        <p:xfrm>
          <a:off x="328017" y="150648"/>
          <a:ext cx="8487966" cy="445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799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7CF9C6-0455-2D44-9F97-B1C51FB4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Disclaimer: </a:t>
            </a:r>
            <a:r>
              <a:rPr lang="en-US" b="0" dirty="0"/>
              <a:t>This course is actively being updated as we go. Be flexible and I’ll return the favor. </a:t>
            </a:r>
            <a:r>
              <a:rPr lang="en-US" b="0" dirty="0">
                <a:sym typeface="Wingdings" pitchFamily="2" charset="2"/>
              </a:rPr>
              <a:t>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5818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18E6-D7AC-3341-8527-5993A36D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Textbook(s) and Other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B2B54-70EC-A345-8947-88E37A1785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There are no “required” textbooks for this course, per say.</a:t>
            </a:r>
          </a:p>
          <a:p>
            <a:endParaRPr lang="en-US" sz="1800" dirty="0"/>
          </a:p>
          <a:p>
            <a:r>
              <a:rPr lang="en-US" sz="1800" dirty="0"/>
              <a:t>I will attempt to provide relevant resources where necessary.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2F872-17A2-154F-A71E-23121D57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87" y="498542"/>
            <a:ext cx="2507630" cy="35823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83863-7060-414C-B945-03BBEF444ECC}"/>
              </a:ext>
            </a:extLst>
          </p:cNvPr>
          <p:cNvSpPr/>
          <p:nvPr/>
        </p:nvSpPr>
        <p:spPr>
          <a:xfrm>
            <a:off x="5277138" y="4644958"/>
            <a:ext cx="3206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hlinkClick r:id="rId3"/>
              </a:rPr>
              <a:t>https://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www.apress.com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fr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/book/9781484236147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79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3F95-8FD8-4142-9312-E22B5C5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403529"/>
            <a:ext cx="4045200" cy="1318200"/>
          </a:xfrm>
        </p:spPr>
        <p:txBody>
          <a:bodyPr/>
          <a:lstStyle/>
          <a:p>
            <a:r>
              <a:rPr lang="en-US" dirty="0"/>
              <a:t>Grading and Assignments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23141-4FDC-6C4D-AEE1-7D1CB0B714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During each of the 4 main topics, we’ll have a lab assignment.</a:t>
            </a:r>
          </a:p>
          <a:p>
            <a:pPr>
              <a:spcAft>
                <a:spcPts val="1800"/>
              </a:spcAft>
            </a:pPr>
            <a:r>
              <a:rPr lang="en-US" dirty="0"/>
              <a:t>The lab is designed to walk you through provisioning Azure resources and learning how to develop cloud-based solutions.</a:t>
            </a:r>
          </a:p>
          <a:p>
            <a:pPr>
              <a:spcAft>
                <a:spcPts val="1800"/>
              </a:spcAft>
            </a:pPr>
            <a:r>
              <a:rPr lang="en-US" dirty="0"/>
              <a:t>These labs will directly related to the material that will appear on the midterm and final exams.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2A916-534C-9D4B-A20B-FD96CDC98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234986"/>
              </p:ext>
            </p:extLst>
          </p:nvPr>
        </p:nvGraphicFramePr>
        <p:xfrm>
          <a:off x="550416" y="1848159"/>
          <a:ext cx="3409025" cy="2966720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483436">
                  <a:extLst>
                    <a:ext uri="{9D8B030D-6E8A-4147-A177-3AD203B41FA5}">
                      <a16:colId xmlns:a16="http://schemas.microsoft.com/office/drawing/2014/main" val="3618143056"/>
                    </a:ext>
                  </a:extLst>
                </a:gridCol>
                <a:gridCol w="925589">
                  <a:extLst>
                    <a:ext uri="{9D8B030D-6E8A-4147-A177-3AD203B41FA5}">
                      <a16:colId xmlns:a16="http://schemas.microsoft.com/office/drawing/2014/main" val="1636072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38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Platform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79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Distributed Computing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Midterm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4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DevOps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6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Final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89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81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7462C9-F311-BE48-9530-3466C065AC65}"/>
              </a:ext>
            </a:extLst>
          </p:cNvPr>
          <p:cNvSpPr txBox="1"/>
          <p:nvPr/>
        </p:nvSpPr>
        <p:spPr>
          <a:xfrm>
            <a:off x="4939500" y="4660990"/>
            <a:ext cx="383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1"/>
                </a:solidFill>
              </a:rPr>
              <a:t>Final grades will follow a 10-point grading scale.</a:t>
            </a:r>
          </a:p>
        </p:txBody>
      </p:sp>
    </p:spTree>
    <p:extLst>
      <p:ext uri="{BB962C8B-B14F-4D97-AF65-F5344CB8AC3E}">
        <p14:creationId xmlns:p14="http://schemas.microsoft.com/office/powerpoint/2010/main" val="252606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Not-So-Fun Stuff…</a:t>
            </a:r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22028" y="1211350"/>
            <a:ext cx="5049675" cy="351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Communication is Key!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If you require accommodations for a disability, please let me know.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Life happens. Please communicate issues you’re having if they are going to affect your classroom performance (attendance, deadlines, etc.).</a:t>
            </a:r>
          </a:p>
          <a:p>
            <a:pPr lvl="0" indent="-33020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en-US" sz="1600" dirty="0"/>
              <a:t>COVID-19 happens. If you get COVID, do not come to class. </a:t>
            </a:r>
            <a:r>
              <a:rPr lang="en-US" sz="1600" b="1" u="sng" dirty="0"/>
              <a:t>Get </a:t>
            </a:r>
            <a:r>
              <a:rPr lang="en-US" sz="1600" b="1" u="sng" dirty="0" err="1"/>
              <a:t>vax’d</a:t>
            </a:r>
            <a:r>
              <a:rPr lang="en-US" sz="1600" dirty="0"/>
              <a:t>.</a:t>
            </a:r>
            <a:endParaRPr sz="1600" dirty="0"/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" sz="1600" dirty="0"/>
              <a:t>I don’t take attendance, but I’m less likely to give you that extra bit of help if you never come to class.</a:t>
            </a:r>
            <a:endParaRPr sz="1600"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5352585" y="1211350"/>
            <a:ext cx="3369387" cy="339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Plagiarism and Dishonesty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dirty="0"/>
              <a:t>Don’t steal someone else’s work without citing your source(s). This includes code snippets, data, methods, diagrams, etc.</a:t>
            </a: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u="sng" dirty="0"/>
              <a:t>You will receive an </a:t>
            </a:r>
            <a:r>
              <a:rPr lang="en" sz="1600" b="1" u="sng" dirty="0">
                <a:solidFill>
                  <a:schemeClr val="tx1"/>
                </a:solidFill>
              </a:rPr>
              <a:t>F</a:t>
            </a:r>
            <a:r>
              <a:rPr lang="en" sz="1600" u="sng" dirty="0"/>
              <a:t> in the course if </a:t>
            </a:r>
            <a:r>
              <a:rPr lang="en-US" sz="1600" u="sng" dirty="0"/>
              <a:t>you violate the university's academic integrity policies</a:t>
            </a:r>
            <a:r>
              <a:rPr lang="en" sz="1600" u="sng" dirty="0"/>
              <a:t>.</a:t>
            </a:r>
            <a:endParaRPr sz="1800" u="sng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06D9-8380-B848-AF6D-0C7418B0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Started…</a:t>
            </a:r>
            <a:br>
              <a:rPr lang="en-US" dirty="0"/>
            </a:br>
            <a:br>
              <a:rPr lang="en-US" dirty="0"/>
            </a:br>
            <a:r>
              <a:rPr lang="en-US" sz="3600" b="0" dirty="0"/>
              <a:t>Azure Setup, Installation of Required Software and more!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85006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Week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Data Platform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We will be diving into using Azure Storage and Azure Synapse for the first lab assignment</a:t>
            </a:r>
          </a:p>
          <a:p>
            <a:pPr>
              <a:spcBef>
                <a:spcPts val="600"/>
              </a:spcBef>
            </a:pPr>
            <a:r>
              <a:rPr lang="en-US" dirty="0"/>
              <a:t>Make sure you do your Intro Survey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You will be assigned to groups based on the results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200722"/>
            <a:ext cx="3837000" cy="421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About Me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b="1" dirty="0"/>
              <a:t>About You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Intro Survey</a:t>
            </a:r>
            <a:endParaRPr lang="en-US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About this Course</a:t>
            </a: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Topics </a:t>
            </a:r>
            <a:r>
              <a:rPr lang="en-US" sz="1500" dirty="0"/>
              <a:t>to Cover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Grading and Assignments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Other Stuff…</a:t>
            </a:r>
            <a:endParaRPr sz="1500" dirty="0"/>
          </a:p>
          <a:p>
            <a:pPr marL="0" lvl="0" indent="0">
              <a:spcBef>
                <a:spcPts val="1600"/>
              </a:spcBef>
              <a:buClr>
                <a:srgbClr val="FFFFFF"/>
              </a:buClr>
              <a:buNone/>
            </a:pPr>
            <a:r>
              <a:rPr lang="en-US" b="1" dirty="0">
                <a:solidFill>
                  <a:srgbClr val="FFFFFF"/>
                </a:solidFill>
              </a:rPr>
              <a:t>Getting Started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Installation of </a:t>
            </a:r>
            <a:r>
              <a:rPr lang="en-US" sz="1500" dirty="0" err="1">
                <a:solidFill>
                  <a:srgbClr val="FFFFFF"/>
                </a:solidFill>
              </a:rPr>
              <a:t>Req’d</a:t>
            </a:r>
            <a:r>
              <a:rPr lang="en-US" sz="1500" dirty="0">
                <a:solidFill>
                  <a:srgbClr val="FFFFFF"/>
                </a:solidFill>
              </a:rPr>
              <a:t> Software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Getting Logged In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41F530-13B1-49DE-8EF9-77C8CD6B2B74}"/>
              </a:ext>
            </a:extLst>
          </p:cNvPr>
          <p:cNvSpPr/>
          <p:nvPr/>
        </p:nvSpPr>
        <p:spPr>
          <a:xfrm>
            <a:off x="1816820" y="4123559"/>
            <a:ext cx="7215069" cy="1007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33917" y="575950"/>
            <a:ext cx="8287933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2"/>
          </p:nvPr>
        </p:nvSpPr>
        <p:spPr>
          <a:xfrm>
            <a:off x="5602543" y="1211351"/>
            <a:ext cx="3584203" cy="3274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-US" sz="1800" b="1" dirty="0">
                <a:solidFill>
                  <a:schemeClr val="dk1"/>
                </a:solidFill>
              </a:rPr>
              <a:t>Research Interests</a:t>
            </a:r>
            <a:endParaRPr sz="1800" b="1" dirty="0">
              <a:solidFill>
                <a:schemeClr val="dk1"/>
              </a:solidFill>
            </a:endParaRPr>
          </a:p>
          <a:p>
            <a:pPr marL="344488" lvl="0" indent="-217488" algn="l" rtl="0">
              <a:spcBef>
                <a:spcPts val="400"/>
              </a:spcBef>
              <a:buSzPts val="1600"/>
              <a:buChar char="●"/>
            </a:pPr>
            <a:r>
              <a:rPr lang="en" sz="1200" dirty="0"/>
              <a:t>Biology: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Human Genomics</a:t>
            </a:r>
          </a:p>
          <a:p>
            <a:pPr marL="914400" lvl="2" indent="-227013">
              <a:spcBef>
                <a:spcPts val="400"/>
              </a:spcBef>
              <a:buSzPts val="1600"/>
              <a:buChar char="●"/>
            </a:pPr>
            <a:r>
              <a:rPr lang="en" sz="1100" dirty="0"/>
              <a:t>Oncology, Rare Diseases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Infectious Diseases</a:t>
            </a:r>
          </a:p>
          <a:p>
            <a:pPr marL="914400" lvl="2" indent="-227013">
              <a:spcBef>
                <a:spcPts val="400"/>
              </a:spcBef>
              <a:buSzPts val="1600"/>
              <a:buChar char="●"/>
            </a:pPr>
            <a:r>
              <a:rPr lang="en" sz="1100" dirty="0"/>
              <a:t>SARS-CoV-2, </a:t>
            </a:r>
            <a:r>
              <a:rPr lang="en" sz="1100" i="1" dirty="0"/>
              <a:t>E. coli</a:t>
            </a:r>
            <a:r>
              <a:rPr lang="en" sz="1100" dirty="0"/>
              <a:t>, Malaria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Protein Analysis</a:t>
            </a:r>
          </a:p>
          <a:p>
            <a:pPr marL="914400" lvl="2" indent="-227013">
              <a:spcBef>
                <a:spcPts val="400"/>
              </a:spcBef>
              <a:buSzPts val="1600"/>
              <a:buChar char="●"/>
            </a:pPr>
            <a:r>
              <a:rPr lang="en" sz="1100" dirty="0"/>
              <a:t>Immunoproteins (</a:t>
            </a:r>
            <a:r>
              <a:rPr lang="en" sz="1100" dirty="0" err="1"/>
              <a:t>mAbs</a:t>
            </a:r>
            <a:r>
              <a:rPr lang="en" sz="1100" dirty="0"/>
              <a:t>, HLA, TCR)</a:t>
            </a:r>
          </a:p>
          <a:p>
            <a:pPr marL="344488" lvl="0" indent="-217488" algn="l" rtl="0">
              <a:spcBef>
                <a:spcPts val="400"/>
              </a:spcBef>
              <a:buSzPts val="1600"/>
              <a:buChar char="●"/>
            </a:pPr>
            <a:r>
              <a:rPr lang="en" sz="1200" dirty="0"/>
              <a:t>Computer Science: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Scalable Computing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Machine Learning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AF44-29FF-F945-8339-55B0B451F723}"/>
              </a:ext>
            </a:extLst>
          </p:cNvPr>
          <p:cNvSpPr txBox="1"/>
          <p:nvPr/>
        </p:nvSpPr>
        <p:spPr>
          <a:xfrm>
            <a:off x="5434106" y="575950"/>
            <a:ext cx="290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Office: </a:t>
            </a:r>
            <a:r>
              <a:rPr lang="en-US" dirty="0"/>
              <a:t>PORTAL 354A</a:t>
            </a:r>
          </a:p>
          <a:p>
            <a:r>
              <a:rPr lang="en-US" dirty="0"/>
              <a:t>(Can meet by appt.)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41A3-FFB1-E543-B328-FA9585D95449}"/>
              </a:ext>
            </a:extLst>
          </p:cNvPr>
          <p:cNvSpPr txBox="1"/>
          <p:nvPr/>
        </p:nvSpPr>
        <p:spPr>
          <a:xfrm>
            <a:off x="2485273" y="614698"/>
            <a:ext cx="24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 </a:t>
            </a:r>
            <a:r>
              <a:rPr lang="en-US" dirty="0" err="1"/>
              <a:t>colby.ford@uncc.edu</a:t>
            </a:r>
            <a:endParaRPr lang="en-US" dirty="0"/>
          </a:p>
        </p:txBody>
      </p:sp>
      <p:pic>
        <p:nvPicPr>
          <p:cNvPr id="1030" name="Picture 6" descr="Image result for rainbow flag icon">
            <a:extLst>
              <a:ext uri="{FF2B5EF4-FFF2-40B4-BE49-F238E27FC236}">
                <a16:creationId xmlns:a16="http://schemas.microsoft.com/office/drawing/2014/main" id="{8FA84BD0-54E2-184E-846B-AF1566B6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87065" y="4470159"/>
            <a:ext cx="602664" cy="37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c icon">
            <a:extLst>
              <a:ext uri="{FF2B5EF4-FFF2-40B4-BE49-F238E27FC236}">
                <a16:creationId xmlns:a16="http://schemas.microsoft.com/office/drawing/2014/main" id="{427C1423-97EF-1843-BE45-097499A7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884" y="4454191"/>
            <a:ext cx="1484592" cy="56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EF2AEE-3572-4417-AA21-93C27F5CBA9F}"/>
              </a:ext>
            </a:extLst>
          </p:cNvPr>
          <p:cNvSpPr/>
          <p:nvPr/>
        </p:nvSpPr>
        <p:spPr>
          <a:xfrm>
            <a:off x="4399390" y="4391615"/>
            <a:ext cx="106952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panose="020B0604020202020204" charset="0"/>
              </a:rPr>
              <a:t>INTJ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F3C0CC-DD35-4160-B8B4-782E23B74742}"/>
              </a:ext>
            </a:extLst>
          </p:cNvPr>
          <p:cNvSpPr/>
          <p:nvPr/>
        </p:nvSpPr>
        <p:spPr>
          <a:xfrm flipH="1">
            <a:off x="7034111" y="4524397"/>
            <a:ext cx="89137" cy="89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https://ci5.googleusercontent.com/proxy/rXBAfPciVNRpV-_wuE6pUiidVG5ZFoZ10XvubkjqhsNakQlcvglo6E3_31S-5M4nqyUyD2E37xrpjvYaZPcLX2SGv2OF-GVcan0_MbE_wS10ygHFmgzfe9Df3RpLvTQl7OmYRPPsNhS-=s0-d-e1-ft#https://drive.google.com/a/uncc.edu/uc?id=0B7JTkWUTl5ChWlV5VXpNMzV4UjQ&amp;export=download">
            <a:extLst>
              <a:ext uri="{FF2B5EF4-FFF2-40B4-BE49-F238E27FC236}">
                <a16:creationId xmlns:a16="http://schemas.microsoft.com/office/drawing/2014/main" id="{DE781609-327E-4BC8-A6A2-724FF03F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519" y="4620809"/>
            <a:ext cx="454311" cy="45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Piano outline">
            <a:extLst>
              <a:ext uri="{FF2B5EF4-FFF2-40B4-BE49-F238E27FC236}">
                <a16:creationId xmlns:a16="http://schemas.microsoft.com/office/drawing/2014/main" id="{F8472307-1694-CA46-9401-FFCE2D9438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2543" y="4251436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2C571C-9AE4-4B44-B3DE-E0F3F83BD0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12665" y="2205485"/>
            <a:ext cx="1828800" cy="365760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A3EFDD-2A42-BA47-80ED-8943785A28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023" y="2861829"/>
            <a:ext cx="1828800" cy="50656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D9B7A5F-E378-8149-99CF-AA54A9FE1C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2665" y="1465094"/>
            <a:ext cx="1828800" cy="4515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36BEDB-70C2-3B40-919A-C723DF7F26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8023" y="3529445"/>
            <a:ext cx="1828800" cy="4500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003FFDE-CEDA-F344-92E7-B8A26E4EF5A4}"/>
              </a:ext>
            </a:extLst>
          </p:cNvPr>
          <p:cNvSpPr txBox="1"/>
          <p:nvPr/>
        </p:nvSpPr>
        <p:spPr>
          <a:xfrm>
            <a:off x="2391468" y="1355377"/>
            <a:ext cx="2872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Sr. Bioinformatics Cloud Engineer</a:t>
            </a:r>
          </a:p>
          <a:p>
            <a:r>
              <a:rPr lang="en-US" i="1" dirty="0"/>
              <a:t>Manager, Machine Learning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D3BF90-1F31-E14F-B892-288ABC271042}"/>
              </a:ext>
            </a:extLst>
          </p:cNvPr>
          <p:cNvSpPr/>
          <p:nvPr/>
        </p:nvSpPr>
        <p:spPr>
          <a:xfrm>
            <a:off x="199273" y="433930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B.A. – Applied Mathematics</a:t>
            </a:r>
          </a:p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M.S. – Data Science</a:t>
            </a:r>
          </a:p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Ph.D. – Bioinformatics and Computational Biology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3390EB-48B8-5942-A911-67487073F298}"/>
              </a:ext>
            </a:extLst>
          </p:cNvPr>
          <p:cNvSpPr txBox="1"/>
          <p:nvPr/>
        </p:nvSpPr>
        <p:spPr>
          <a:xfrm>
            <a:off x="2391468" y="2238368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Co-Founder, V.P. Of Technology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12DF88-0437-7140-9635-BB64C11CDBFD}"/>
              </a:ext>
            </a:extLst>
          </p:cNvPr>
          <p:cNvSpPr txBox="1"/>
          <p:nvPr/>
        </p:nvSpPr>
        <p:spPr>
          <a:xfrm>
            <a:off x="2391468" y="2961224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Founder, Principal Consultant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E4A85-7C5B-F14E-BD7E-E7EA275220FD}"/>
              </a:ext>
            </a:extLst>
          </p:cNvPr>
          <p:cNvSpPr txBox="1"/>
          <p:nvPr/>
        </p:nvSpPr>
        <p:spPr>
          <a:xfrm>
            <a:off x="2391468" y="3492467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Associate Faculty, SDS</a:t>
            </a:r>
          </a:p>
          <a:p>
            <a:r>
              <a:rPr lang="en-US" i="1" dirty="0"/>
              <a:t>University Business Partner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0B52-3DCA-F6D4-75F1-018E2EFC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107210"/>
            <a:ext cx="4045200" cy="2464540"/>
          </a:xfrm>
        </p:spPr>
        <p:txBody>
          <a:bodyPr/>
          <a:lstStyle/>
          <a:p>
            <a:r>
              <a:rPr lang="en-US" dirty="0"/>
              <a:t>No Required Course Materials</a:t>
            </a:r>
          </a:p>
        </p:txBody>
      </p:sp>
      <p:pic>
        <p:nvPicPr>
          <p:cNvPr id="1030" name="Picture 6" descr="Cloud Native Infrastructure with Azure">
            <a:extLst>
              <a:ext uri="{FF2B5EF4-FFF2-40B4-BE49-F238E27FC236}">
                <a16:creationId xmlns:a16="http://schemas.microsoft.com/office/drawing/2014/main" id="{453D735E-C14A-9A62-4840-895B9FA84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798" y="107210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59048A68-886E-6B77-DEBC-1B5B99E945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indent="0"/>
            <a:r>
              <a:rPr lang="en-US" dirty="0"/>
              <a:t>Documentation and slides will be sufficient to complete the labs and exams.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E8F40-6903-1A43-0EFF-6F83CDDDD2D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1" y="107210"/>
            <a:ext cx="2649764" cy="431209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If you just love books: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sz="1600" dirty="0">
                <a:hlinkClick r:id="rId3"/>
              </a:rPr>
              <a:t>Cloud Native Infrastructure with Azure by Singh and Kehoe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4"/>
              </a:rPr>
              <a:t>Data Science at the Command Line by Janssens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5"/>
              </a:rPr>
              <a:t>Genomics in the Azure Cloud by yours truly</a:t>
            </a:r>
            <a:endParaRPr lang="en-US" sz="1600" dirty="0"/>
          </a:p>
        </p:txBody>
      </p:sp>
      <p:pic>
        <p:nvPicPr>
          <p:cNvPr id="1028" name="Picture 4" descr="Data Science at the Command Line, 2nd Edition">
            <a:extLst>
              <a:ext uri="{FF2B5EF4-FFF2-40B4-BE49-F238E27FC236}">
                <a16:creationId xmlns:a16="http://schemas.microsoft.com/office/drawing/2014/main" id="{4CE0160E-510E-B8E5-9A87-D0C48008E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998" y="1526939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nomics in the Azure Cloud">
            <a:extLst>
              <a:ext uri="{FF2B5EF4-FFF2-40B4-BE49-F238E27FC236}">
                <a16:creationId xmlns:a16="http://schemas.microsoft.com/office/drawing/2014/main" id="{09D07D72-EB47-633F-72EE-C37FDAA49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92" y="3244616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749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ca cola logo">
            <a:extLst>
              <a:ext uri="{FF2B5EF4-FFF2-40B4-BE49-F238E27FC236}">
                <a16:creationId xmlns:a16="http://schemas.microsoft.com/office/drawing/2014/main" id="{9834F494-E597-40DB-83A1-B6A97D45A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82" y="2869254"/>
            <a:ext cx="1828800" cy="60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1A3A0563-3EDF-4B3F-8677-B679B15D8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645444" y="1858564"/>
            <a:ext cx="1828800" cy="42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uke energy logo">
            <a:extLst>
              <a:ext uri="{FF2B5EF4-FFF2-40B4-BE49-F238E27FC236}">
                <a16:creationId xmlns:a16="http://schemas.microsoft.com/office/drawing/2014/main" id="{DE466EEC-4F7B-460E-AAB6-0B31EF66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1" y="3793892"/>
            <a:ext cx="1828800" cy="9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LL logo">
            <a:extLst>
              <a:ext uri="{FF2B5EF4-FFF2-40B4-BE49-F238E27FC236}">
                <a16:creationId xmlns:a16="http://schemas.microsoft.com/office/drawing/2014/main" id="{CC51440E-99E0-40F4-B92B-6B624DF0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041" y="86810"/>
            <a:ext cx="1399718" cy="62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CBS logo">
            <a:extLst>
              <a:ext uri="{FF2B5EF4-FFF2-40B4-BE49-F238E27FC236}">
                <a16:creationId xmlns:a16="http://schemas.microsoft.com/office/drawing/2014/main" id="{FF1F6CC2-C2EC-4771-ABEF-ACB748D90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7" y="1707576"/>
            <a:ext cx="1828800" cy="37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lly logo">
            <a:extLst>
              <a:ext uri="{FF2B5EF4-FFF2-40B4-BE49-F238E27FC236}">
                <a16:creationId xmlns:a16="http://schemas.microsoft.com/office/drawing/2014/main" id="{E30F2A1F-323B-4A5E-B1E9-7611D839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235" y="3632799"/>
            <a:ext cx="1828800" cy="10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valmont logo">
            <a:extLst>
              <a:ext uri="{FF2B5EF4-FFF2-40B4-BE49-F238E27FC236}">
                <a16:creationId xmlns:a16="http://schemas.microsoft.com/office/drawing/2014/main" id="{E95737FD-2492-44F4-B8F5-982A9AF5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187" y="1215978"/>
            <a:ext cx="1828800" cy="3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mohawk logo">
            <a:extLst>
              <a:ext uri="{FF2B5EF4-FFF2-40B4-BE49-F238E27FC236}">
                <a16:creationId xmlns:a16="http://schemas.microsoft.com/office/drawing/2014/main" id="{720134D3-AEE2-4338-9145-A07151F5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898" y="2869254"/>
            <a:ext cx="1828800" cy="58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costa logo">
            <a:extLst>
              <a:ext uri="{FF2B5EF4-FFF2-40B4-BE49-F238E27FC236}">
                <a16:creationId xmlns:a16="http://schemas.microsoft.com/office/drawing/2014/main" id="{BBBA2E04-5571-410F-8CA5-B0E280CD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305" y="3927522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liggett vector brands logo">
            <a:extLst>
              <a:ext uri="{FF2B5EF4-FFF2-40B4-BE49-F238E27FC236}">
                <a16:creationId xmlns:a16="http://schemas.microsoft.com/office/drawing/2014/main" id="{B2BD265B-5A29-4259-AA14-046D5A13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056" y="2183089"/>
            <a:ext cx="1828800" cy="81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dell logo">
            <a:extLst>
              <a:ext uri="{FF2B5EF4-FFF2-40B4-BE49-F238E27FC236}">
                <a16:creationId xmlns:a16="http://schemas.microsoft.com/office/drawing/2014/main" id="{F52CBB24-5392-4603-BA8E-35E4B69E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241" y="2283492"/>
            <a:ext cx="822652" cy="82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staples logo">
            <a:extLst>
              <a:ext uri="{FF2B5EF4-FFF2-40B4-BE49-F238E27FC236}">
                <a16:creationId xmlns:a16="http://schemas.microsoft.com/office/drawing/2014/main" id="{CA377235-E774-4B89-9260-10622C55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948" y="2319178"/>
            <a:ext cx="1828800" cy="36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childrens colorado logo">
            <a:extLst>
              <a:ext uri="{FF2B5EF4-FFF2-40B4-BE49-F238E27FC236}">
                <a16:creationId xmlns:a16="http://schemas.microsoft.com/office/drawing/2014/main" id="{3DAD89A1-3DDF-4DE5-92B5-89CB2519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65" y="1219766"/>
            <a:ext cx="1828800" cy="63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west logo">
            <a:extLst>
              <a:ext uri="{FF2B5EF4-FFF2-40B4-BE49-F238E27FC236}">
                <a16:creationId xmlns:a16="http://schemas.microsoft.com/office/drawing/2014/main" id="{1A8A892D-7EB0-4004-95A7-C4A507B8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849" y="3013429"/>
            <a:ext cx="850024" cy="70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secu logo">
            <a:extLst>
              <a:ext uri="{FF2B5EF4-FFF2-40B4-BE49-F238E27FC236}">
                <a16:creationId xmlns:a16="http://schemas.microsoft.com/office/drawing/2014/main" id="{384A5616-E227-44ED-A0BE-EFA19370A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3" b="24603"/>
          <a:stretch/>
        </p:blipFill>
        <p:spPr bwMode="auto">
          <a:xfrm>
            <a:off x="4264753" y="372585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first group logo">
            <a:extLst>
              <a:ext uri="{FF2B5EF4-FFF2-40B4-BE49-F238E27FC236}">
                <a16:creationId xmlns:a16="http://schemas.microsoft.com/office/drawing/2014/main" id="{021ED23D-17AC-4986-9532-BA4984A5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44" y="1107368"/>
            <a:ext cx="1419817" cy="45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dte logo">
            <a:extLst>
              <a:ext uri="{FF2B5EF4-FFF2-40B4-BE49-F238E27FC236}">
                <a16:creationId xmlns:a16="http://schemas.microsoft.com/office/drawing/2014/main" id="{20DE5527-058A-4A7B-80D4-23062AE92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07" y="794232"/>
            <a:ext cx="1828800" cy="41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171D-9A7B-4C36-820B-3113BD125C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0578" y="100490"/>
            <a:ext cx="1087910" cy="955704"/>
          </a:xfrm>
          <a:prstGeom prst="rect">
            <a:avLst/>
          </a:prstGeom>
        </p:spPr>
      </p:pic>
      <p:pic>
        <p:nvPicPr>
          <p:cNvPr id="1060" name="Picture 36" descr="Image result for liberty hardware logo">
            <a:extLst>
              <a:ext uri="{FF2B5EF4-FFF2-40B4-BE49-F238E27FC236}">
                <a16:creationId xmlns:a16="http://schemas.microsoft.com/office/drawing/2014/main" id="{40C5A747-9FB9-46A4-A1FC-FE7E0469B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23317"/>
          <a:stretch/>
        </p:blipFill>
        <p:spPr bwMode="auto">
          <a:xfrm>
            <a:off x="7149359" y="116332"/>
            <a:ext cx="1710981" cy="92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nissan logo">
            <a:extLst>
              <a:ext uri="{FF2B5EF4-FFF2-40B4-BE49-F238E27FC236}">
                <a16:creationId xmlns:a16="http://schemas.microsoft.com/office/drawing/2014/main" id="{BC7A6C14-CFA0-432F-A8E1-189C198E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488" y="3107133"/>
            <a:ext cx="718018" cy="61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Image result for eaton logo">
            <a:extLst>
              <a:ext uri="{FF2B5EF4-FFF2-40B4-BE49-F238E27FC236}">
                <a16:creationId xmlns:a16="http://schemas.microsoft.com/office/drawing/2014/main" id="{F7F53CC8-8931-446E-A29C-FAA22618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983" y="1212390"/>
            <a:ext cx="1828800" cy="50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Image result for dimension data logo">
            <a:extLst>
              <a:ext uri="{FF2B5EF4-FFF2-40B4-BE49-F238E27FC236}">
                <a16:creationId xmlns:a16="http://schemas.microsoft.com/office/drawing/2014/main" id="{855A5901-0742-4C4A-8A90-1A20F2F53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518" y="238499"/>
            <a:ext cx="1828800" cy="42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Image result for HR block logo">
            <a:extLst>
              <a:ext uri="{FF2B5EF4-FFF2-40B4-BE49-F238E27FC236}">
                <a16:creationId xmlns:a16="http://schemas.microsoft.com/office/drawing/2014/main" id="{008D0ABC-50EF-4422-BB06-E81A5AD3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9" y="154155"/>
            <a:ext cx="1574549" cy="51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Image result for sysco logo">
            <a:extLst>
              <a:ext uri="{FF2B5EF4-FFF2-40B4-BE49-F238E27FC236}">
                <a16:creationId xmlns:a16="http://schemas.microsoft.com/office/drawing/2014/main" id="{23EC1D46-AC6E-4F11-AA3C-7F92474A1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5" y="303566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Image result for national gypsum logo">
            <a:extLst>
              <a:ext uri="{FF2B5EF4-FFF2-40B4-BE49-F238E27FC236}">
                <a16:creationId xmlns:a16="http://schemas.microsoft.com/office/drawing/2014/main" id="{F06AE20F-E607-407D-8C32-5B0AF66F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023" y="1784311"/>
            <a:ext cx="1828800" cy="10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Image result for st jude logo">
            <a:extLst>
              <a:ext uri="{FF2B5EF4-FFF2-40B4-BE49-F238E27FC236}">
                <a16:creationId xmlns:a16="http://schemas.microsoft.com/office/drawing/2014/main" id="{48FB2D14-44FC-4DA3-A4A9-9A396745C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2" y="2450502"/>
            <a:ext cx="1828800" cy="56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Image result for regeneron logo">
            <a:extLst>
              <a:ext uri="{FF2B5EF4-FFF2-40B4-BE49-F238E27FC236}">
                <a16:creationId xmlns:a16="http://schemas.microsoft.com/office/drawing/2014/main" id="{C29C294D-4F46-4774-A870-79962C0D2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71" y="769702"/>
            <a:ext cx="1900330" cy="22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Image result for children's hospital atlanta logo">
            <a:extLst>
              <a:ext uri="{FF2B5EF4-FFF2-40B4-BE49-F238E27FC236}">
                <a16:creationId xmlns:a16="http://schemas.microsoft.com/office/drawing/2014/main" id="{90D2B571-7625-494E-8881-23A70EBF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547" y="1515201"/>
            <a:ext cx="1964988" cy="6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8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You</a:t>
            </a:r>
            <a:endParaRPr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422028" y="1602675"/>
            <a:ext cx="5049675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Course Website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We will use Canvas…</a:t>
            </a:r>
            <a:r>
              <a:rPr lang="en-US" sz="1600" dirty="0" err="1"/>
              <a:t>kinda</a:t>
            </a:r>
            <a:endParaRPr sz="1600" dirty="0"/>
          </a:p>
          <a:p>
            <a:pPr lvl="0" indent="-330200">
              <a:spcBef>
                <a:spcPts val="1200"/>
              </a:spcBef>
              <a:spcAft>
                <a:spcPts val="1200"/>
              </a:spcAft>
              <a:buSzPts val="1600"/>
            </a:pPr>
            <a:r>
              <a:rPr lang="en-US" sz="1600" dirty="0">
                <a:hlinkClick r:id="rId3"/>
              </a:rPr>
              <a:t>https://sites.google.com/uncc.edu/dsba6190</a:t>
            </a:r>
            <a:endParaRPr sz="16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203902" y="1602675"/>
            <a:ext cx="351807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Take the Intro Survey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 dirty="0"/>
              <a:t>Navigate to the </a:t>
            </a:r>
            <a:r>
              <a:rPr lang="en" sz="1600" b="1" dirty="0">
                <a:solidFill>
                  <a:schemeClr val="tx1"/>
                </a:solidFill>
              </a:rPr>
              <a:t>Introduction</a:t>
            </a:r>
            <a:r>
              <a:rPr lang="en" sz="1600" dirty="0"/>
              <a:t> page and click on the </a:t>
            </a:r>
            <a:r>
              <a:rPr lang="en" sz="1600" b="1" dirty="0">
                <a:solidFill>
                  <a:schemeClr val="tx1"/>
                </a:solidFill>
              </a:rPr>
              <a:t>Take the Intro Survey! </a:t>
            </a:r>
            <a:r>
              <a:rPr lang="en" sz="1600" dirty="0"/>
              <a:t>button</a:t>
            </a:r>
            <a:endParaRPr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this Course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Who’s your TA??!?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  <a:t>Paige </a:t>
            </a:r>
            <a:r>
              <a:rPr lang="en-US" sz="2100" dirty="0" err="1">
                <a:solidFill>
                  <a:srgbClr val="084B25"/>
                </a:solidFill>
                <a:latin typeface="Arial"/>
                <a:cs typeface="Arial"/>
                <a:sym typeface="Arial"/>
              </a:rPr>
              <a:t>Oldiges</a:t>
            </a: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r>
              <a:rPr lang="en-US" sz="16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Email:</a:t>
            </a:r>
            <a:r>
              <a:rPr lang="en-US" sz="1600" b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poldiges@uncc.edu</a:t>
            </a:r>
            <a:br>
              <a:rPr lang="en-US" sz="18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7BF8A-B40C-5B48-AD96-4CC756E9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200723"/>
            <a:ext cx="4045200" cy="689993"/>
          </a:xfrm>
        </p:spPr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3A590-8C4D-EE4B-BC80-8B5CBFC3350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1600" dirty="0"/>
              <a:t>Data Platform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Databases, Data Warehouses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 Lakes and Data Stores</a:t>
            </a:r>
          </a:p>
          <a:p>
            <a:r>
              <a:rPr lang="en-US" sz="1600" dirty="0"/>
              <a:t>Machine Learning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ML Algorithms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Cognitive Services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Tuning and CV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Automated ML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Neural Networks</a:t>
            </a:r>
          </a:p>
          <a:p>
            <a:pPr lvl="1">
              <a:spcBef>
                <a:spcPts val="0"/>
              </a:spcBef>
            </a:pPr>
            <a:r>
              <a:rPr lang="en-US" sz="1200" dirty="0" err="1"/>
              <a:t>MLOps</a:t>
            </a:r>
            <a:r>
              <a:rPr lang="en-US" sz="1200" dirty="0"/>
              <a:t>/Operationalization</a:t>
            </a:r>
          </a:p>
          <a:p>
            <a:r>
              <a:rPr lang="en-US" sz="1600" dirty="0"/>
              <a:t>Distributed Computing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Kubernetes and Docker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Apache Spark and Databricks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MPI and Snow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DevOps and Security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Resource Deployment with Terraform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CI/CD Pipelines in GitHub Actions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RBAC, ACLs, and AAD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Security and Compliance Considerations</a:t>
            </a:r>
          </a:p>
          <a:p>
            <a:pPr lvl="1">
              <a:spcBef>
                <a:spcPts val="0"/>
              </a:spcBef>
            </a:pP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95489-7CFE-404E-99FA-0AB9C041F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90076" y="1692639"/>
            <a:ext cx="7747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EEA69-1DAC-3F42-98C1-2BE623E9D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42032" y="1171626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13EF4-EC54-414F-87B5-8AD5B924CB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600827" y="1896213"/>
            <a:ext cx="774700" cy="774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FBD496-7EFF-8342-A17B-DE28DE29C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5500" y="1649002"/>
            <a:ext cx="774700" cy="774700"/>
          </a:xfrm>
          <a:prstGeom prst="rect">
            <a:avLst/>
          </a:prstGeom>
        </p:spPr>
      </p:pic>
      <p:pic>
        <p:nvPicPr>
          <p:cNvPr id="2056" name="Picture 8" descr="Image result for docker icon">
            <a:extLst>
              <a:ext uri="{FF2B5EF4-FFF2-40B4-BE49-F238E27FC236}">
                <a16:creationId xmlns:a16="http://schemas.microsoft.com/office/drawing/2014/main" id="{7A06B8A3-831C-2A45-81B3-1CFA71C6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225" y="3776174"/>
            <a:ext cx="870188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kubernetes icon">
            <a:extLst>
              <a:ext uri="{FF2B5EF4-FFF2-40B4-BE49-F238E27FC236}">
                <a16:creationId xmlns:a16="http://schemas.microsoft.com/office/drawing/2014/main" id="{78248522-B285-DF4A-A1D1-9AB971F5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299" y="3294605"/>
            <a:ext cx="870189" cy="8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zure machine learning icon">
            <a:extLst>
              <a:ext uri="{FF2B5EF4-FFF2-40B4-BE49-F238E27FC236}">
                <a16:creationId xmlns:a16="http://schemas.microsoft.com/office/drawing/2014/main" id="{61F306C2-DEA5-4048-84CA-E1413E7E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23" y="1247490"/>
            <a:ext cx="7747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, type, terraform Icon in vscode">
            <a:extLst>
              <a:ext uri="{FF2B5EF4-FFF2-40B4-BE49-F238E27FC236}">
                <a16:creationId xmlns:a16="http://schemas.microsoft.com/office/drawing/2014/main" id="{75AC34D1-48DE-4DA1-95B7-33CE4182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261" y="3729699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ricks · GitHub">
            <a:extLst>
              <a:ext uri="{FF2B5EF4-FFF2-40B4-BE49-F238E27FC236}">
                <a16:creationId xmlns:a16="http://schemas.microsoft.com/office/drawing/2014/main" id="{8AA2C3F0-2BA0-8DD1-7CC8-9DA6893B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4" y="3387554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5E4995A-03DA-28CB-2BEC-EA8B98A77C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04060" y="2606837"/>
            <a:ext cx="650644" cy="650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0E002C-3B70-FE67-B6C0-7D8CB87CD0A8}"/>
              </a:ext>
            </a:extLst>
          </p:cNvPr>
          <p:cNvSpPr txBox="1"/>
          <p:nvPr/>
        </p:nvSpPr>
        <p:spPr>
          <a:xfrm>
            <a:off x="1951727" y="2544936"/>
            <a:ext cx="16129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410056390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288</TotalTime>
  <Words>764</Words>
  <Application>Microsoft Office PowerPoint</Application>
  <PresentationFormat>On-screen Show (16:9)</PresentationFormat>
  <Paragraphs>135</Paragraphs>
  <Slides>16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Lato</vt:lpstr>
      <vt:lpstr>Raleway</vt:lpstr>
      <vt:lpstr>Arial</vt:lpstr>
      <vt:lpstr>Segoe UI</vt:lpstr>
      <vt:lpstr>Swiss</vt:lpstr>
      <vt:lpstr>Welcome to Cloud Computing for Data Analysis</vt:lpstr>
      <vt:lpstr>Overview</vt:lpstr>
      <vt:lpstr>About Me</vt:lpstr>
      <vt:lpstr>No Required Course Materials</vt:lpstr>
      <vt:lpstr>PowerPoint Presentation</vt:lpstr>
      <vt:lpstr>About You</vt:lpstr>
      <vt:lpstr>About this Course</vt:lpstr>
      <vt:lpstr>Who’s your TA??!?  Paige Oldiges  Email:poldiges@uncc.edu </vt:lpstr>
      <vt:lpstr>Topics to Cover</vt:lpstr>
      <vt:lpstr>PowerPoint Presentation</vt:lpstr>
      <vt:lpstr>Disclaimer: This course is actively being updated as we go. Be flexible and I’ll return the favor. </vt:lpstr>
      <vt:lpstr>Textbook(s) and Other Resources</vt:lpstr>
      <vt:lpstr>Grading and Assignments</vt:lpstr>
      <vt:lpstr>The Not-So-Fun Stuff…</vt:lpstr>
      <vt:lpstr>Getting Started…  Azure Setup, Installation of Required Software and more!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36</cp:revision>
  <dcterms:created xsi:type="dcterms:W3CDTF">2019-01-02T02:35:54Z</dcterms:created>
  <dcterms:modified xsi:type="dcterms:W3CDTF">2023-01-07T18:47:56Z</dcterms:modified>
</cp:coreProperties>
</file>